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57" r:id="rId2"/>
    <p:sldId id="287" r:id="rId3"/>
    <p:sldId id="286" r:id="rId4"/>
    <p:sldId id="260" r:id="rId5"/>
    <p:sldId id="271" r:id="rId6"/>
    <p:sldId id="280" r:id="rId7"/>
    <p:sldId id="281" r:id="rId8"/>
    <p:sldId id="282" r:id="rId9"/>
    <p:sldId id="283" r:id="rId10"/>
    <p:sldId id="284" r:id="rId11"/>
    <p:sldId id="285" r:id="rId12"/>
    <p:sldId id="264" r:id="rId13"/>
    <p:sldId id="265" r:id="rId14"/>
    <p:sldId id="277" r:id="rId15"/>
    <p:sldId id="279" r:id="rId16"/>
    <p:sldId id="263" r:id="rId17"/>
    <p:sldId id="275" r:id="rId18"/>
    <p:sldId id="258" r:id="rId19"/>
    <p:sldId id="276" r:id="rId20"/>
    <p:sldId id="272" r:id="rId21"/>
    <p:sldId id="273" r:id="rId22"/>
    <p:sldId id="274" r:id="rId23"/>
    <p:sldId id="278" r:id="rId24"/>
    <p:sldId id="299" r:id="rId25"/>
    <p:sldId id="315" r:id="rId26"/>
    <p:sldId id="302" r:id="rId27"/>
    <p:sldId id="291" r:id="rId28"/>
    <p:sldId id="268" r:id="rId29"/>
    <p:sldId id="269" r:id="rId30"/>
    <p:sldId id="304" r:id="rId31"/>
    <p:sldId id="305" r:id="rId32"/>
    <p:sldId id="306" r:id="rId33"/>
    <p:sldId id="316" r:id="rId34"/>
    <p:sldId id="308" r:id="rId35"/>
    <p:sldId id="317" r:id="rId36"/>
    <p:sldId id="318" r:id="rId37"/>
    <p:sldId id="319" r:id="rId38"/>
  </p:sldIdLst>
  <p:sldSz cx="12192000" cy="6858000"/>
  <p:notesSz cx="7010400" cy="92964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6" autoAdjust="0"/>
    <p:restoredTop sz="96395" autoAdjust="0"/>
  </p:normalViewPr>
  <p:slideViewPr>
    <p:cSldViewPr snapToGrid="0">
      <p:cViewPr varScale="1">
        <p:scale>
          <a:sx n="69" d="100"/>
          <a:sy n="69" d="100"/>
        </p:scale>
        <p:origin x="696"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024"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rtl="0">
              <a:defRPr sz="1200"/>
            </a:lvl1pPr>
          </a:lstStyle>
          <a:p>
            <a:pPr rtl="0"/>
            <a:endParaRPr lang="es-ES" dirty="0"/>
          </a:p>
        </p:txBody>
      </p:sp>
      <p:sp>
        <p:nvSpPr>
          <p:cNvPr id="3" name="Marcador de posición de fecha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l" rtl="0">
              <a:defRPr sz="1200"/>
            </a:lvl1pPr>
          </a:lstStyle>
          <a:p>
            <a:pPr algn="r" rtl="0"/>
            <a:fld id="{558A6B77-4CD0-4837-888F-5450ED07382F}" type="datetime1">
              <a:rPr lang="es-ES" smtClean="0"/>
              <a:t>05/01/2021</a:t>
            </a:fld>
            <a:endParaRPr lang="es-ES" dirty="0"/>
          </a:p>
        </p:txBody>
      </p:sp>
      <p:sp>
        <p:nvSpPr>
          <p:cNvPr id="4" name="Marcador de posición de pie de página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rtl="0">
              <a:defRPr sz="1200"/>
            </a:lvl1pPr>
          </a:lstStyle>
          <a:p>
            <a:pPr rtl="0"/>
            <a:endParaRPr lang="es-ES" dirty="0"/>
          </a:p>
        </p:txBody>
      </p:sp>
      <p:sp>
        <p:nvSpPr>
          <p:cNvPr id="5" name="Marcador de posición de número de diapositiva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l" rtl="0">
              <a:defRPr sz="1200"/>
            </a:lvl1pPr>
          </a:lstStyle>
          <a:p>
            <a:pPr algn="r" rtl="0"/>
            <a:fld id="{57E03411-58E2-43FD-AE1D-AD77DFF8CB20}" type="slidenum">
              <a:rPr lang="es-ES" smtClean="0"/>
              <a:pPr algn="r" rtl="0"/>
              <a:t>‹Nº›</a:t>
            </a:fld>
            <a:endParaRPr lang="es-ES" dirty="0"/>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rtl="0">
              <a:defRPr sz="1200"/>
            </a:lvl1pPr>
          </a:lstStyle>
          <a:p>
            <a:pPr rtl="0"/>
            <a:endParaRPr lang="es-ES" noProof="0" dirty="0"/>
          </a:p>
        </p:txBody>
      </p:sp>
      <p:sp>
        <p:nvSpPr>
          <p:cNvPr id="3" name="Marcador de posición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rtl="0">
              <a:defRPr sz="1200"/>
            </a:lvl1pPr>
          </a:lstStyle>
          <a:p>
            <a:fld id="{EFBF568D-E0C5-4F7A-80C1-F7598EC89943}" type="datetime1">
              <a:rPr lang="es-ES" noProof="0" smtClean="0"/>
              <a:pPr/>
              <a:t>05/01/2021</a:t>
            </a:fld>
            <a:endParaRPr lang="es-ES" noProof="0" dirty="0"/>
          </a:p>
        </p:txBody>
      </p:sp>
      <p:sp>
        <p:nvSpPr>
          <p:cNvPr id="4" name="Marcador de posición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rtl="0"/>
            <a:endParaRPr lang="es-ES" noProof="0" dirty="0"/>
          </a:p>
        </p:txBody>
      </p:sp>
      <p:sp>
        <p:nvSpPr>
          <p:cNvPr id="5" name="Marcador de posición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rtl="0"/>
            <a:r>
              <a:rPr lang="es-ES" noProof="0" dirty="0"/>
              <a:t>Haga clic para modificar el estilo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osición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rtl="0">
              <a:defRPr sz="1200"/>
            </a:lvl1pPr>
          </a:lstStyle>
          <a:p>
            <a:pPr rtl="0"/>
            <a:endParaRPr lang="es-ES" noProof="0" dirty="0"/>
          </a:p>
        </p:txBody>
      </p:sp>
      <p:sp>
        <p:nvSpPr>
          <p:cNvPr id="7" name="Marcador de posición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rtl="0">
              <a:defRPr sz="1200"/>
            </a:lvl1pPr>
          </a:lstStyle>
          <a:p>
            <a:fld id="{C8DC57A8-AE18-4654-B6AF-04B3577165BE}" type="slidenum">
              <a:rPr lang="es-ES" noProof="0" smtClean="0"/>
              <a:pPr/>
              <a:t>‹Nº›</a:t>
            </a:fld>
            <a:endParaRPr lang="es-ES" noProof="0" dirty="0"/>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8DC57A8-AE18-4654-B6AF-04B3577165BE}" type="slidenum">
              <a:rPr lang="es-ES" smtClean="0"/>
              <a:pPr/>
              <a:t>1</a:t>
            </a:fld>
            <a:endParaRPr lang="es-ES" dirty="0"/>
          </a:p>
        </p:txBody>
      </p:sp>
    </p:spTree>
    <p:extLst>
      <p:ext uri="{BB962C8B-B14F-4D97-AF65-F5344CB8AC3E}">
        <p14:creationId xmlns:p14="http://schemas.microsoft.com/office/powerpoint/2010/main" val="4059270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8DC57A8-AE18-4654-B6AF-04B3577165BE}" type="slidenum">
              <a:rPr lang="es-ES" smtClean="0"/>
              <a:pPr/>
              <a:t>19</a:t>
            </a:fld>
            <a:endParaRPr lang="es-ES" dirty="0"/>
          </a:p>
        </p:txBody>
      </p:sp>
    </p:spTree>
    <p:extLst>
      <p:ext uri="{BB962C8B-B14F-4D97-AF65-F5344CB8AC3E}">
        <p14:creationId xmlns:p14="http://schemas.microsoft.com/office/powerpoint/2010/main" val="1317031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8DC57A8-AE18-4654-B6AF-04B3577165BE}" type="slidenum">
              <a:rPr lang="es-ES" smtClean="0"/>
              <a:pPr/>
              <a:t>20</a:t>
            </a:fld>
            <a:endParaRPr lang="es-ES" dirty="0"/>
          </a:p>
        </p:txBody>
      </p:sp>
    </p:spTree>
    <p:extLst>
      <p:ext uri="{BB962C8B-B14F-4D97-AF65-F5344CB8AC3E}">
        <p14:creationId xmlns:p14="http://schemas.microsoft.com/office/powerpoint/2010/main" val="985667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8DC57A8-AE18-4654-B6AF-04B3577165BE}" type="slidenum">
              <a:rPr lang="es-ES" smtClean="0"/>
              <a:pPr/>
              <a:t>21</a:t>
            </a:fld>
            <a:endParaRPr lang="es-ES" dirty="0"/>
          </a:p>
        </p:txBody>
      </p:sp>
    </p:spTree>
    <p:extLst>
      <p:ext uri="{BB962C8B-B14F-4D97-AF65-F5344CB8AC3E}">
        <p14:creationId xmlns:p14="http://schemas.microsoft.com/office/powerpoint/2010/main" val="543849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8DC57A8-AE18-4654-B6AF-04B3577165BE}" type="slidenum">
              <a:rPr lang="es-ES" smtClean="0"/>
              <a:pPr/>
              <a:t>22</a:t>
            </a:fld>
            <a:endParaRPr lang="es-ES" dirty="0"/>
          </a:p>
        </p:txBody>
      </p:sp>
    </p:spTree>
    <p:extLst>
      <p:ext uri="{BB962C8B-B14F-4D97-AF65-F5344CB8AC3E}">
        <p14:creationId xmlns:p14="http://schemas.microsoft.com/office/powerpoint/2010/main" val="2418700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8DC57A8-AE18-4654-B6AF-04B3577165BE}" type="slidenum">
              <a:rPr lang="es-ES" smtClean="0"/>
              <a:pPr/>
              <a:t>23</a:t>
            </a:fld>
            <a:endParaRPr lang="es-ES" dirty="0"/>
          </a:p>
        </p:txBody>
      </p:sp>
    </p:spTree>
    <p:extLst>
      <p:ext uri="{BB962C8B-B14F-4D97-AF65-F5344CB8AC3E}">
        <p14:creationId xmlns:p14="http://schemas.microsoft.com/office/powerpoint/2010/main" val="228062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8DC57A8-AE18-4654-B6AF-04B3577165BE}" type="slidenum">
              <a:rPr lang="es-ES" smtClean="0"/>
              <a:pPr/>
              <a:t>4</a:t>
            </a:fld>
            <a:endParaRPr lang="es-ES" dirty="0"/>
          </a:p>
        </p:txBody>
      </p:sp>
    </p:spTree>
    <p:extLst>
      <p:ext uri="{BB962C8B-B14F-4D97-AF65-F5344CB8AC3E}">
        <p14:creationId xmlns:p14="http://schemas.microsoft.com/office/powerpoint/2010/main" val="1651727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8DC57A8-AE18-4654-B6AF-04B3577165BE}" type="slidenum">
              <a:rPr lang="es-ES" smtClean="0"/>
              <a:pPr/>
              <a:t>5</a:t>
            </a:fld>
            <a:endParaRPr lang="es-ES" dirty="0"/>
          </a:p>
        </p:txBody>
      </p:sp>
    </p:spTree>
    <p:extLst>
      <p:ext uri="{BB962C8B-B14F-4D97-AF65-F5344CB8AC3E}">
        <p14:creationId xmlns:p14="http://schemas.microsoft.com/office/powerpoint/2010/main" val="4163156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8DC57A8-AE18-4654-B6AF-04B3577165BE}" type="slidenum">
              <a:rPr lang="es-ES" smtClean="0"/>
              <a:pPr/>
              <a:t>12</a:t>
            </a:fld>
            <a:endParaRPr lang="es-ES" dirty="0"/>
          </a:p>
        </p:txBody>
      </p:sp>
    </p:spTree>
    <p:extLst>
      <p:ext uri="{BB962C8B-B14F-4D97-AF65-F5344CB8AC3E}">
        <p14:creationId xmlns:p14="http://schemas.microsoft.com/office/powerpoint/2010/main" val="2651506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C8DC57A8-AE18-4654-B6AF-04B3577165BE}" type="slidenum">
              <a:rPr lang="es-ES" noProof="0" smtClean="0"/>
              <a:pPr/>
              <a:t>13</a:t>
            </a:fld>
            <a:endParaRPr lang="es-ES" noProof="0" dirty="0"/>
          </a:p>
        </p:txBody>
      </p:sp>
    </p:spTree>
    <p:extLst>
      <p:ext uri="{BB962C8B-B14F-4D97-AF65-F5344CB8AC3E}">
        <p14:creationId xmlns:p14="http://schemas.microsoft.com/office/powerpoint/2010/main" val="1703586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8DC57A8-AE18-4654-B6AF-04B3577165BE}" type="slidenum">
              <a:rPr lang="es-ES" smtClean="0"/>
              <a:pPr/>
              <a:t>16</a:t>
            </a:fld>
            <a:endParaRPr lang="es-ES" dirty="0"/>
          </a:p>
        </p:txBody>
      </p:sp>
    </p:spTree>
    <p:extLst>
      <p:ext uri="{BB962C8B-B14F-4D97-AF65-F5344CB8AC3E}">
        <p14:creationId xmlns:p14="http://schemas.microsoft.com/office/powerpoint/2010/main" val="2259583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8DC57A8-AE18-4654-B6AF-04B3577165BE}" type="slidenum">
              <a:rPr lang="es-ES" smtClean="0"/>
              <a:pPr/>
              <a:t>17</a:t>
            </a:fld>
            <a:endParaRPr lang="es-ES" dirty="0"/>
          </a:p>
        </p:txBody>
      </p:sp>
    </p:spTree>
    <p:extLst>
      <p:ext uri="{BB962C8B-B14F-4D97-AF65-F5344CB8AC3E}">
        <p14:creationId xmlns:p14="http://schemas.microsoft.com/office/powerpoint/2010/main" val="3404936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8DC57A8-AE18-4654-B6AF-04B3577165BE}" type="slidenum">
              <a:rPr lang="es-ES" smtClean="0"/>
              <a:pPr/>
              <a:t>18</a:t>
            </a:fld>
            <a:endParaRPr lang="es-ES" dirty="0"/>
          </a:p>
        </p:txBody>
      </p:sp>
    </p:spTree>
    <p:extLst>
      <p:ext uri="{BB962C8B-B14F-4D97-AF65-F5344CB8AC3E}">
        <p14:creationId xmlns:p14="http://schemas.microsoft.com/office/powerpoint/2010/main" val="1767984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4265611" y="1752600"/>
            <a:ext cx="6858002" cy="1828800"/>
          </a:xfrm>
        </p:spPr>
        <p:txBody>
          <a:bodyPr rtlCol="0" anchor="b">
            <a:noAutofit/>
          </a:bodyPr>
          <a:lstStyle>
            <a:lvl1pPr algn="l" rtl="0">
              <a:defRPr sz="4800"/>
            </a:lvl1pPr>
          </a:lstStyle>
          <a:p>
            <a:pPr rtl="0"/>
            <a:r>
              <a:rPr lang="es-ES" noProof="0"/>
              <a:t>Haga clic para modificar el estilo de título del patrón</a:t>
            </a:r>
            <a:endParaRPr lang="es-ES" noProof="0" dirty="0"/>
          </a:p>
        </p:txBody>
      </p:sp>
      <p:sp>
        <p:nvSpPr>
          <p:cNvPr id="3" name="Subtítulo 2"/>
          <p:cNvSpPr>
            <a:spLocks noGrp="1"/>
          </p:cNvSpPr>
          <p:nvPr>
            <p:ph type="subTitle" idx="1"/>
          </p:nvPr>
        </p:nvSpPr>
        <p:spPr>
          <a:xfrm>
            <a:off x="4265610" y="3733800"/>
            <a:ext cx="6858002" cy="914400"/>
          </a:xfrm>
        </p:spPr>
        <p:txBody>
          <a:bodyPr rtlCol="0"/>
          <a:lstStyle>
            <a:lvl1pPr marL="0" indent="0" algn="l" rtl="0">
              <a:spcBef>
                <a:spcPts val="0"/>
              </a:spcBef>
              <a:buNone/>
              <a:defRPr sz="2400"/>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r>
              <a:rPr lang="es-ES" noProof="0"/>
              <a:t>Haga clic para modificar el estilo de subtítulo del patrón</a:t>
            </a:r>
            <a:endParaRPr lang="es-ES" noProof="0" dirty="0"/>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es imágenes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9066214" y="421594"/>
            <a:ext cx="2286000" cy="1885508"/>
          </a:xfrm>
        </p:spPr>
        <p:txBody>
          <a:bodyPr rtlCol="0">
            <a:noAutofit/>
          </a:bodyPr>
          <a:lstStyle>
            <a:lvl1pPr algn="l" rtl="0">
              <a:defRPr sz="2200"/>
            </a:lvl1pPr>
          </a:lstStyle>
          <a:p>
            <a:pPr rtl="0"/>
            <a:r>
              <a:rPr lang="es-ES" noProof="0"/>
              <a:t>Haga clic para modificar el estilo de título del patrón</a:t>
            </a:r>
            <a:endParaRPr lang="es-ES" noProof="0" dirty="0"/>
          </a:p>
        </p:txBody>
      </p:sp>
      <p:grpSp>
        <p:nvGrpSpPr>
          <p:cNvPr id="84" name="Grupo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orma lib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6" name="Forma lib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7" name="Forma lib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8" name="Forma lib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9" name="Forma lib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0" name="Forma lib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1" name="Forma lib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2" name="Forma lib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3" name="Forma lib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4" name="Forma lib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5" name="Forma lib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6" name="Forma lib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97" name="Marcador de posición de imagen 33" descr="Marcador de posición vacío para agregar una imagen. Haga clic en el marcador de posición y seleccione la imagen que desee agregar."/>
          <p:cNvSpPr>
            <a:spLocks noGrp="1"/>
          </p:cNvSpPr>
          <p:nvPr>
            <p:ph type="pic" sz="quarter" idx="17"/>
          </p:nvPr>
        </p:nvSpPr>
        <p:spPr>
          <a:xfrm>
            <a:off x="840795" y="1020193"/>
            <a:ext cx="3886200" cy="4572000"/>
          </a:xfrm>
          <a:solidFill>
            <a:schemeClr val="bg2"/>
          </a:solidFill>
          <a:ln w="38100">
            <a:solidFill>
              <a:schemeClr val="bg1"/>
            </a:solidFill>
          </a:ln>
        </p:spPr>
        <p:txBody>
          <a:bodyPr rtlCol="0"/>
          <a:lstStyle>
            <a:lvl1pPr marL="0" indent="0" algn="ctr" rtl="0">
              <a:buNone/>
              <a:defRPr/>
            </a:lvl1pPr>
          </a:lstStyle>
          <a:p>
            <a:pPr rtl="0"/>
            <a:r>
              <a:rPr lang="es-ES" noProof="0"/>
              <a:t>Haga clic en el icono para agregar una imagen</a:t>
            </a:r>
            <a:endParaRPr lang="es-ES" noProof="0" dirty="0"/>
          </a:p>
        </p:txBody>
      </p:sp>
      <p:grpSp>
        <p:nvGrpSpPr>
          <p:cNvPr id="98" name="Grupo 97"/>
          <p:cNvGrpSpPr/>
          <p:nvPr/>
        </p:nvGrpSpPr>
        <p:grpSpPr>
          <a:xfrm>
            <a:off x="5322489" y="319177"/>
            <a:ext cx="3389607" cy="2710838"/>
            <a:chOff x="895350" y="3313113"/>
            <a:chExt cx="3613151" cy="2790825"/>
          </a:xfrm>
          <a:solidFill>
            <a:schemeClr val="tx1">
              <a:lumMod val="50000"/>
            </a:schemeClr>
          </a:solidFill>
        </p:grpSpPr>
        <p:sp>
          <p:nvSpPr>
            <p:cNvPr id="99" name="Forma lib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0" name="Forma lib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1" name="Forma lib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2" name="Forma lib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3" name="Forma lib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4" name="Forma lib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5" name="Forma lib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6" name="Forma lib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7" name="Forma lib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8" name="Forma lib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9" name="Forma lib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0" name="Forma lib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111" name="Marcador de posición de imagen 33" descr="Marcador de posición vacío para agregar una imagen. Haga clic en el marcador de posición y seleccione la imagen que desee agregar."/>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rtlCol="0"/>
          <a:lstStyle>
            <a:lvl1pPr marL="0" indent="0" algn="ctr" rtl="0">
              <a:buNone/>
              <a:defRPr/>
            </a:lvl1pPr>
          </a:lstStyle>
          <a:p>
            <a:pPr rtl="0"/>
            <a:r>
              <a:rPr lang="es-ES" noProof="0"/>
              <a:t>Haga clic en el icono para agregar una imagen</a:t>
            </a:r>
            <a:endParaRPr lang="es-ES" noProof="0" dirty="0"/>
          </a:p>
        </p:txBody>
      </p:sp>
      <p:grpSp>
        <p:nvGrpSpPr>
          <p:cNvPr id="112" name="Grupo 111"/>
          <p:cNvGrpSpPr/>
          <p:nvPr/>
        </p:nvGrpSpPr>
        <p:grpSpPr>
          <a:xfrm>
            <a:off x="5322489" y="3245640"/>
            <a:ext cx="3389607" cy="2710838"/>
            <a:chOff x="895350" y="3313113"/>
            <a:chExt cx="3613151" cy="2790825"/>
          </a:xfrm>
          <a:solidFill>
            <a:schemeClr val="tx1">
              <a:lumMod val="50000"/>
            </a:schemeClr>
          </a:solidFill>
        </p:grpSpPr>
        <p:sp>
          <p:nvSpPr>
            <p:cNvPr id="113" name="Forma lib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4" name="Forma lib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5" name="Forma lib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6" name="Forma lib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7" name="Forma lib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8" name="Forma lib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9" name="Forma lib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0" name="Forma lib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1" name="Forma lib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2" name="Forma lib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3" name="Forma lib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4" name="Forma lib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125" name="Marcador de posición de imagen 33" descr="Marcador de posición vacío para agregar una imagen. Haga clic en el marcador de posición y seleccione la imagen que desee agregar."/>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rtlCol="0"/>
          <a:lstStyle>
            <a:lvl1pPr marL="0" indent="0" algn="ctr" rtl="0">
              <a:buNone/>
              <a:defRPr/>
            </a:lvl1pPr>
          </a:lstStyle>
          <a:p>
            <a:pPr rtl="0"/>
            <a:r>
              <a:rPr lang="es-ES" noProof="0"/>
              <a:t>Haga clic en el icono para agregar una imagen</a:t>
            </a:r>
            <a:endParaRPr lang="es-ES" noProof="0" dirty="0"/>
          </a:p>
        </p:txBody>
      </p:sp>
      <p:sp>
        <p:nvSpPr>
          <p:cNvPr id="126" name="Marcador de posición de texto 3"/>
          <p:cNvSpPr>
            <a:spLocks noGrp="1"/>
          </p:cNvSpPr>
          <p:nvPr>
            <p:ph type="body" sz="half" idx="21"/>
          </p:nvPr>
        </p:nvSpPr>
        <p:spPr>
          <a:xfrm>
            <a:off x="9066214" y="2484992"/>
            <a:ext cx="2286000" cy="3248729"/>
          </a:xfrm>
        </p:spPr>
        <p:txBody>
          <a:bodyPr rtlCol="0" anchor="t" anchorCtr="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s-ES" noProof="0"/>
              <a:t>Haga clic para modificar los estilos de texto del patrón</a:t>
            </a:r>
          </a:p>
        </p:txBody>
      </p:sp>
      <p:sp>
        <p:nvSpPr>
          <p:cNvPr id="8" name="Marcador de posición de número de diapositiva 7"/>
          <p:cNvSpPr>
            <a:spLocks noGrp="1"/>
          </p:cNvSpPr>
          <p:nvPr>
            <p:ph type="sldNum" sz="quarter" idx="12"/>
          </p:nvPr>
        </p:nvSpPr>
        <p:spPr/>
        <p:txBody>
          <a:bodyPr rtlCol="0"/>
          <a:lstStyle/>
          <a:p>
            <a:pPr rtl="0"/>
            <a:fld id="{022B156B-59AE-415F-B24B-8756D48BB977}" type="slidenum">
              <a:rPr lang="es-ES" noProof="0" smtClean="0"/>
              <a:pPr rtl="0"/>
              <a:t>‹Nº›</a:t>
            </a:fld>
            <a:endParaRPr lang="es-ES" noProof="0" dirty="0"/>
          </a:p>
        </p:txBody>
      </p:sp>
      <p:sp>
        <p:nvSpPr>
          <p:cNvPr id="7" name="Marcador de posición de pie de página 6"/>
          <p:cNvSpPr>
            <a:spLocks noGrp="1"/>
          </p:cNvSpPr>
          <p:nvPr>
            <p:ph type="ftr" sz="quarter" idx="11"/>
          </p:nvPr>
        </p:nvSpPr>
        <p:spPr/>
        <p:txBody>
          <a:bodyPr rtlCol="0"/>
          <a:lstStyle/>
          <a:p>
            <a:pPr rtl="0"/>
            <a:endParaRPr lang="es-ES" noProof="0" dirty="0"/>
          </a:p>
        </p:txBody>
      </p:sp>
      <p:sp>
        <p:nvSpPr>
          <p:cNvPr id="6" name="Marcador de posición de fecha 5"/>
          <p:cNvSpPr>
            <a:spLocks noGrp="1"/>
          </p:cNvSpPr>
          <p:nvPr>
            <p:ph type="dt" sz="half" idx="10"/>
          </p:nvPr>
        </p:nvSpPr>
        <p:spPr/>
        <p:txBody>
          <a:bodyPr rtlCol="0"/>
          <a:lstStyle>
            <a:lvl1pPr>
              <a:defRPr/>
            </a:lvl1pPr>
          </a:lstStyle>
          <a:p>
            <a:fld id="{A629BEB8-9E7D-46F8-9D38-0DF867B65F6C}" type="datetime1">
              <a:rPr lang="es-ES" noProof="0" smtClean="0"/>
              <a:pPr/>
              <a:t>05/01/2021</a:t>
            </a:fld>
            <a:endParaRPr lang="es-ES" noProof="0" dirty="0"/>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ido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7511732" y="1330347"/>
            <a:ext cx="3840480" cy="2103120"/>
          </a:xfrm>
        </p:spPr>
        <p:txBody>
          <a:bodyPr rtlCol="0" anchor="b">
            <a:normAutofit/>
          </a:bodyPr>
          <a:lstStyle>
            <a:lvl1pPr algn="l" rtl="0">
              <a:defRPr sz="3600"/>
            </a:lvl1pPr>
          </a:lstStyle>
          <a:p>
            <a:pPr rtl="0"/>
            <a:r>
              <a:rPr lang="es-ES" noProof="0"/>
              <a:t>Haga clic para modificar el estilo de título del patrón</a:t>
            </a:r>
            <a:endParaRPr lang="es-ES" noProof="0" dirty="0"/>
          </a:p>
        </p:txBody>
      </p:sp>
      <p:sp>
        <p:nvSpPr>
          <p:cNvPr id="3" name="Marcador de posición de contenido 2"/>
          <p:cNvSpPr>
            <a:spLocks noGrp="1"/>
          </p:cNvSpPr>
          <p:nvPr>
            <p:ph idx="1"/>
          </p:nvPr>
        </p:nvSpPr>
        <p:spPr>
          <a:xfrm>
            <a:off x="836613" y="914400"/>
            <a:ext cx="6172201" cy="5029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2000"/>
            </a:lvl6pPr>
            <a:lvl7pPr algn="l" rtl="0">
              <a:defRPr sz="2000"/>
            </a:lvl7pPr>
            <a:lvl8pPr algn="l" rtl="0">
              <a:defRPr sz="2000"/>
            </a:lvl8pPr>
            <a:lvl9pPr algn="l" rtl="0">
              <a:defRPr sz="20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texto 3"/>
          <p:cNvSpPr>
            <a:spLocks noGrp="1"/>
          </p:cNvSpPr>
          <p:nvPr>
            <p:ph type="body" sz="half" idx="2"/>
          </p:nvPr>
        </p:nvSpPr>
        <p:spPr>
          <a:xfrm>
            <a:off x="7511732" y="3555523"/>
            <a:ext cx="3840480" cy="2388077"/>
          </a:xfrm>
        </p:spPr>
        <p:txBody>
          <a:bodyPr rtlCol="0">
            <a:normAutofit/>
          </a:bodyPr>
          <a:lstStyle>
            <a:lvl1pPr marL="0" indent="0" algn="l" rtl="0">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s-ES" noProof="0"/>
              <a:t>Haga clic para modificar los estilos de texto del patrón</a:t>
            </a:r>
          </a:p>
        </p:txBody>
      </p:sp>
      <p:sp>
        <p:nvSpPr>
          <p:cNvPr id="7" name="Marcador de posición de número de diapositiva 6"/>
          <p:cNvSpPr>
            <a:spLocks noGrp="1"/>
          </p:cNvSpPr>
          <p:nvPr>
            <p:ph type="sldNum" sz="quarter" idx="12"/>
          </p:nvPr>
        </p:nvSpPr>
        <p:spPr>
          <a:xfrm>
            <a:off x="1065213" y="6019801"/>
            <a:ext cx="762000" cy="228600"/>
          </a:xfrm>
        </p:spPr>
        <p:txBody>
          <a:bodyPr rtlCol="0"/>
          <a:lstStyle>
            <a:lvl1pPr algn="l" rtl="0">
              <a:defRPr/>
            </a:lvl1pPr>
          </a:lstStyle>
          <a:p>
            <a:pPr rtl="0"/>
            <a:fld id="{022B156B-59AE-415F-B24B-8756D48BB977}" type="slidenum">
              <a:rPr lang="es-ES" noProof="0" smtClean="0"/>
              <a:pPr rtl="0"/>
              <a:t>‹Nº›</a:t>
            </a:fld>
            <a:endParaRPr lang="es-ES" noProof="0" dirty="0"/>
          </a:p>
        </p:txBody>
      </p:sp>
      <p:sp>
        <p:nvSpPr>
          <p:cNvPr id="6" name="Marcador de posición de pie de página 5"/>
          <p:cNvSpPr>
            <a:spLocks noGrp="1"/>
          </p:cNvSpPr>
          <p:nvPr>
            <p:ph type="ftr" sz="quarter" idx="11"/>
          </p:nvPr>
        </p:nvSpPr>
        <p:spPr/>
        <p:txBody>
          <a:bodyPr rtlCol="0"/>
          <a:lstStyle/>
          <a:p>
            <a:pPr rtl="0"/>
            <a:endParaRPr lang="es-ES" noProof="0" dirty="0"/>
          </a:p>
        </p:txBody>
      </p:sp>
      <p:sp>
        <p:nvSpPr>
          <p:cNvPr id="5" name="Marcador de posición de fecha 4"/>
          <p:cNvSpPr>
            <a:spLocks noGrp="1"/>
          </p:cNvSpPr>
          <p:nvPr>
            <p:ph type="dt" sz="half" idx="10"/>
          </p:nvPr>
        </p:nvSpPr>
        <p:spPr>
          <a:xfrm>
            <a:off x="8075611" y="6019801"/>
            <a:ext cx="1396260" cy="228600"/>
          </a:xfrm>
        </p:spPr>
        <p:txBody>
          <a:bodyPr rtlCol="0"/>
          <a:lstStyle>
            <a:lvl1pPr>
              <a:defRPr/>
            </a:lvl1pPr>
          </a:lstStyle>
          <a:p>
            <a:fld id="{8C5E9C56-EA05-4307-85E4-BF6C05199383}" type="datetime1">
              <a:rPr lang="es-ES" noProof="0" smtClean="0"/>
              <a:pPr/>
              <a:t>05/01/2021</a:t>
            </a:fld>
            <a:endParaRPr lang="es-ES" noProof="0" dirty="0"/>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7492891" y="1330347"/>
            <a:ext cx="3840480" cy="2103120"/>
          </a:xfrm>
        </p:spPr>
        <p:txBody>
          <a:bodyPr rtlCol="0" anchor="b">
            <a:normAutofit/>
          </a:bodyPr>
          <a:lstStyle>
            <a:lvl1pPr algn="l" rtl="0">
              <a:defRPr sz="3600"/>
            </a:lvl1pPr>
          </a:lstStyle>
          <a:p>
            <a:pPr rtl="0"/>
            <a:r>
              <a:rPr lang="es-ES" noProof="0"/>
              <a:t>Haga clic para modificar el estilo de título del patrón</a:t>
            </a:r>
            <a:endParaRPr lang="es-ES" noProof="0" dirty="0"/>
          </a:p>
        </p:txBody>
      </p:sp>
      <p:grpSp>
        <p:nvGrpSpPr>
          <p:cNvPr id="8" name="Grupo 7"/>
          <p:cNvGrpSpPr/>
          <p:nvPr/>
        </p:nvGrpSpPr>
        <p:grpSpPr>
          <a:xfrm>
            <a:off x="595546" y="781398"/>
            <a:ext cx="6433398" cy="5053665"/>
            <a:chOff x="5162444" y="781398"/>
            <a:chExt cx="6433398" cy="5053665"/>
          </a:xfrm>
        </p:grpSpPr>
        <p:sp>
          <p:nvSpPr>
            <p:cNvPr id="9" name="Forma libre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 name="Forma libre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nvGrpSpPr>
            <p:cNvPr id="11" name="Grupo 10"/>
            <p:cNvGrpSpPr/>
            <p:nvPr/>
          </p:nvGrpSpPr>
          <p:grpSpPr>
            <a:xfrm>
              <a:off x="5814205" y="859113"/>
              <a:ext cx="5129146" cy="4880471"/>
              <a:chOff x="7856559" y="859113"/>
              <a:chExt cx="3086791" cy="4880471"/>
            </a:xfrm>
          </p:grpSpPr>
          <p:sp>
            <p:nvSpPr>
              <p:cNvPr id="20" name="Forma libre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 name="Forma libre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12" name="Forma libre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 name="Forma libre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 name="Forma libre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 name="Forma libre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 name="Forma libre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 name="Forma libre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8" name="Forma libre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9" name="Forma libre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3" name="Marcador de posición de imagen 2" descr="Marcador de posición vacío para agregar una imagen. Haga clic en el marcador de posición y seleccione la imagen que desee agregar."/>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rtlCol="0"/>
          <a:lstStyle>
            <a:lvl1pPr marL="0" indent="0" algn="l" rtl="0">
              <a:buNone/>
              <a:defRPr sz="32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es-ES" noProof="0"/>
              <a:t>Haga clic en el icono para agregar una imagen</a:t>
            </a:r>
            <a:endParaRPr lang="es-ES" noProof="0" dirty="0"/>
          </a:p>
        </p:txBody>
      </p:sp>
      <p:sp>
        <p:nvSpPr>
          <p:cNvPr id="4" name="Marcador de posición de texto 3"/>
          <p:cNvSpPr>
            <a:spLocks noGrp="1"/>
          </p:cNvSpPr>
          <p:nvPr>
            <p:ph type="body" sz="half" idx="2"/>
          </p:nvPr>
        </p:nvSpPr>
        <p:spPr>
          <a:xfrm>
            <a:off x="7492891" y="3555521"/>
            <a:ext cx="3840480" cy="2168517"/>
          </a:xfrm>
        </p:spPr>
        <p:txBody>
          <a:bodyPr rtlCol="0">
            <a:normAutofit/>
          </a:bodyPr>
          <a:lstStyle>
            <a:lvl1pPr marL="0" indent="0" algn="l" rtl="0">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s-ES" noProof="0"/>
              <a:t>Haga clic para modificar los estilos de texto del patrón</a:t>
            </a:r>
          </a:p>
        </p:txBody>
      </p:sp>
      <p:sp>
        <p:nvSpPr>
          <p:cNvPr id="7" name="Marcador de posición de número de diapositiva 6"/>
          <p:cNvSpPr>
            <a:spLocks noGrp="1"/>
          </p:cNvSpPr>
          <p:nvPr>
            <p:ph type="sldNum" sz="quarter" idx="12"/>
          </p:nvPr>
        </p:nvSpPr>
        <p:spPr/>
        <p:txBody>
          <a:bodyPr rtlCol="0"/>
          <a:lstStyle/>
          <a:p>
            <a:pPr rtl="0"/>
            <a:fld id="{022B156B-59AE-415F-B24B-8756D48BB977}" type="slidenum">
              <a:rPr lang="es-ES" noProof="0" smtClean="0"/>
              <a:t>‹Nº›</a:t>
            </a:fld>
            <a:endParaRPr lang="es-ES" noProof="0" dirty="0"/>
          </a:p>
        </p:txBody>
      </p:sp>
      <p:sp>
        <p:nvSpPr>
          <p:cNvPr id="6" name="Marcador de posición de pie de página 5"/>
          <p:cNvSpPr>
            <a:spLocks noGrp="1"/>
          </p:cNvSpPr>
          <p:nvPr>
            <p:ph type="ftr" sz="quarter" idx="11"/>
          </p:nvPr>
        </p:nvSpPr>
        <p:spPr/>
        <p:txBody>
          <a:bodyPr rtlCol="0"/>
          <a:lstStyle/>
          <a:p>
            <a:pPr rtl="0"/>
            <a:endParaRPr lang="es-ES" noProof="0" dirty="0"/>
          </a:p>
        </p:txBody>
      </p:sp>
      <p:sp>
        <p:nvSpPr>
          <p:cNvPr id="5" name="Marcador de posición de fecha 4"/>
          <p:cNvSpPr>
            <a:spLocks noGrp="1"/>
          </p:cNvSpPr>
          <p:nvPr>
            <p:ph type="dt" sz="half" idx="10"/>
          </p:nvPr>
        </p:nvSpPr>
        <p:spPr/>
        <p:txBody>
          <a:bodyPr rtlCol="0"/>
          <a:lstStyle>
            <a:lvl1pPr>
              <a:defRPr/>
            </a:lvl1pPr>
          </a:lstStyle>
          <a:p>
            <a:fld id="{A5E4B513-C016-45E9-9D12-97C0FE834FFB}" type="datetime1">
              <a:rPr lang="es-ES" noProof="0" smtClean="0"/>
              <a:pPr/>
              <a:t>05/01/2021</a:t>
            </a:fld>
            <a:endParaRPr lang="es-ES" noProof="0" dirty="0"/>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texto vertical 2"/>
          <p:cNvSpPr>
            <a:spLocks noGrp="1"/>
          </p:cNvSpPr>
          <p:nvPr>
            <p:ph type="body" orient="vert" idx="1"/>
          </p:nvPr>
        </p:nvSpPr>
        <p:spPr/>
        <p:txBody>
          <a:bodyPr vert="eaVert"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6" name="Marcador de posición de número de diapositiva 5"/>
          <p:cNvSpPr>
            <a:spLocks noGrp="1"/>
          </p:cNvSpPr>
          <p:nvPr>
            <p:ph type="sldNum" sz="quarter" idx="12"/>
          </p:nvPr>
        </p:nvSpPr>
        <p:spPr/>
        <p:txBody>
          <a:bodyPr rtlCol="0"/>
          <a:lstStyle/>
          <a:p>
            <a:pPr rtl="0"/>
            <a:fld id="{022B156B-59AE-415F-B24B-8756D48BB977}" type="slidenum">
              <a:rPr lang="es-ES" noProof="0" smtClean="0"/>
              <a:t>‹Nº›</a:t>
            </a:fld>
            <a:endParaRPr lang="es-ES" noProof="0" dirty="0"/>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4" name="Marcador de posición de fecha 3"/>
          <p:cNvSpPr>
            <a:spLocks noGrp="1"/>
          </p:cNvSpPr>
          <p:nvPr>
            <p:ph type="dt" sz="half" idx="10"/>
          </p:nvPr>
        </p:nvSpPr>
        <p:spPr/>
        <p:txBody>
          <a:bodyPr rtlCol="0"/>
          <a:lstStyle>
            <a:lvl1pPr>
              <a:defRPr/>
            </a:lvl1pPr>
          </a:lstStyle>
          <a:p>
            <a:fld id="{2C08D2A3-9C84-40EA-B90D-CE0CB003F11C}" type="datetime1">
              <a:rPr lang="es-ES" noProof="0" smtClean="0"/>
              <a:pPr/>
              <a:t>05/01/2021</a:t>
            </a:fld>
            <a:endParaRPr lang="es-ES" noProof="0" dirty="0"/>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9624268" y="304800"/>
            <a:ext cx="1729531" cy="5676900"/>
          </a:xfrm>
        </p:spPr>
        <p:txBody>
          <a:bodyPr vert="eaVert" rtlCol="0"/>
          <a:lstStyle>
            <a:lvl1pPr>
              <a:lnSpc>
                <a:spcPct val="100000"/>
              </a:lnSpc>
              <a:defRPr/>
            </a:lvl1pPr>
          </a:lstStyle>
          <a:p>
            <a:pPr rtl="0"/>
            <a:r>
              <a:rPr lang="es-ES" noProof="0"/>
              <a:t>Haga clic para modificar el estilo de título del patrón</a:t>
            </a:r>
            <a:endParaRPr lang="es-ES" noProof="0" dirty="0"/>
          </a:p>
        </p:txBody>
      </p:sp>
      <p:sp>
        <p:nvSpPr>
          <p:cNvPr id="3" name="Marcador de posición de texto vertical 2"/>
          <p:cNvSpPr>
            <a:spLocks noGrp="1"/>
          </p:cNvSpPr>
          <p:nvPr>
            <p:ph type="body" orient="vert" idx="1"/>
          </p:nvPr>
        </p:nvSpPr>
        <p:spPr>
          <a:xfrm>
            <a:off x="838199" y="304800"/>
            <a:ext cx="8633671" cy="5676900"/>
          </a:xfrm>
        </p:spPr>
        <p:txBody>
          <a:bodyPr vert="eaVert"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6" name="Marcador de posición de número de diapositiva 5"/>
          <p:cNvSpPr>
            <a:spLocks noGrp="1"/>
          </p:cNvSpPr>
          <p:nvPr>
            <p:ph type="sldNum" sz="quarter" idx="12"/>
          </p:nvPr>
        </p:nvSpPr>
        <p:spPr/>
        <p:txBody>
          <a:bodyPr rtlCol="0"/>
          <a:lstStyle/>
          <a:p>
            <a:pPr rtl="0"/>
            <a:fld id="{022B156B-59AE-415F-B24B-8756D48BB977}" type="slidenum">
              <a:rPr lang="es-ES" noProof="0" smtClean="0"/>
              <a:t>‹Nº›</a:t>
            </a:fld>
            <a:endParaRPr lang="es-ES" noProof="0" dirty="0"/>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4" name="Marcador de posición de fecha 3"/>
          <p:cNvSpPr>
            <a:spLocks noGrp="1"/>
          </p:cNvSpPr>
          <p:nvPr>
            <p:ph type="dt" sz="half" idx="10"/>
          </p:nvPr>
        </p:nvSpPr>
        <p:spPr/>
        <p:txBody>
          <a:bodyPr rtlCol="0"/>
          <a:lstStyle>
            <a:lvl1pPr>
              <a:defRPr/>
            </a:lvl1pPr>
          </a:lstStyle>
          <a:p>
            <a:fld id="{0D3FC754-5105-4120-96BF-E066A80C9168}" type="datetime1">
              <a:rPr lang="es-ES" noProof="0" smtClean="0"/>
              <a:pPr/>
              <a:t>05/01/2021</a:t>
            </a:fld>
            <a:endParaRPr lang="es-ES" noProof="0" dirty="0"/>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contenido 2"/>
          <p:cNvSpPr>
            <a:spLocks noGrp="1"/>
          </p:cNvSpPr>
          <p:nvPr>
            <p:ph idx="1"/>
          </p:nvPr>
        </p:nvSpPr>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6" name="Marcador de posición de número de diapositiva 5"/>
          <p:cNvSpPr>
            <a:spLocks noGrp="1"/>
          </p:cNvSpPr>
          <p:nvPr>
            <p:ph type="sldNum" sz="quarter" idx="12"/>
          </p:nvPr>
        </p:nvSpPr>
        <p:spPr/>
        <p:txBody>
          <a:bodyPr rtlCol="0"/>
          <a:lstStyle/>
          <a:p>
            <a:pPr rtl="0"/>
            <a:fld id="{022B156B-59AE-415F-B24B-8756D48BB977}" type="slidenum">
              <a:rPr lang="es-ES" noProof="0" smtClean="0"/>
              <a:t>‹Nº›</a:t>
            </a:fld>
            <a:endParaRPr lang="es-ES" noProof="0" dirty="0"/>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4" name="Marcador de posición de fecha 3"/>
          <p:cNvSpPr>
            <a:spLocks noGrp="1"/>
          </p:cNvSpPr>
          <p:nvPr>
            <p:ph type="dt" sz="half" idx="10"/>
          </p:nvPr>
        </p:nvSpPr>
        <p:spPr/>
        <p:txBody>
          <a:bodyPr rtlCol="0"/>
          <a:lstStyle>
            <a:lvl1pPr>
              <a:defRPr/>
            </a:lvl1pPr>
          </a:lstStyle>
          <a:p>
            <a:fld id="{FB84E01D-FE59-4730-AF0E-FE450E404B97}" type="datetime1">
              <a:rPr lang="es-ES" noProof="0" smtClean="0"/>
              <a:pPr/>
              <a:t>05/01/2021</a:t>
            </a:fld>
            <a:endParaRPr lang="es-ES" noProof="0" dirty="0"/>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265613" y="1828800"/>
            <a:ext cx="6858002" cy="1828800"/>
          </a:xfrm>
        </p:spPr>
        <p:txBody>
          <a:bodyPr rtlCol="0" anchor="b">
            <a:normAutofit/>
          </a:bodyPr>
          <a:lstStyle>
            <a:lvl1pPr algn="l" rtl="0">
              <a:defRPr sz="4400"/>
            </a:lvl1pPr>
          </a:lstStyle>
          <a:p>
            <a:pPr rtl="0"/>
            <a:r>
              <a:rPr lang="es-ES" noProof="0"/>
              <a:t>Haga clic para modificar el estilo de título del patrón</a:t>
            </a:r>
            <a:endParaRPr lang="es-ES" noProof="0" dirty="0"/>
          </a:p>
        </p:txBody>
      </p:sp>
      <p:sp>
        <p:nvSpPr>
          <p:cNvPr id="3" name="Marcador de posición de texto 2"/>
          <p:cNvSpPr>
            <a:spLocks noGrp="1"/>
          </p:cNvSpPr>
          <p:nvPr>
            <p:ph type="body" idx="1"/>
          </p:nvPr>
        </p:nvSpPr>
        <p:spPr>
          <a:xfrm>
            <a:off x="4265610" y="3733800"/>
            <a:ext cx="6858002" cy="914400"/>
          </a:xfrm>
        </p:spPr>
        <p:txBody>
          <a:bodyPr rtlCol="0"/>
          <a:lstStyle>
            <a:lvl1pPr marL="0" indent="0" algn="l" rtl="0">
              <a:spcBef>
                <a:spcPts val="0"/>
              </a:spcBef>
              <a:buNone/>
              <a:defRPr sz="2400">
                <a:solidFill>
                  <a:schemeClr val="tx1"/>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es-ES" noProof="0"/>
              <a:t>Haga clic para modificar los estilos de texto del patrón</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es-ES" noProof="0"/>
              <a:t>Haga clic para modificar el estilo de título del patrón</a:t>
            </a:r>
            <a:endParaRPr lang="es-ES" noProof="0" dirty="0"/>
          </a:p>
        </p:txBody>
      </p:sp>
      <p:sp>
        <p:nvSpPr>
          <p:cNvPr id="3" name="Marcador de posición de contenido 2"/>
          <p:cNvSpPr>
            <a:spLocks noGrp="1"/>
          </p:cNvSpPr>
          <p:nvPr>
            <p:ph sz="half" idx="1"/>
          </p:nvPr>
        </p:nvSpPr>
        <p:spPr>
          <a:xfrm>
            <a:off x="1065212" y="1825625"/>
            <a:ext cx="4954588" cy="4187952"/>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contenido 3"/>
          <p:cNvSpPr>
            <a:spLocks noGrp="1"/>
          </p:cNvSpPr>
          <p:nvPr>
            <p:ph sz="half" idx="2"/>
          </p:nvPr>
        </p:nvSpPr>
        <p:spPr>
          <a:xfrm>
            <a:off x="6172200" y="1825625"/>
            <a:ext cx="4951414" cy="4187952"/>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7" name="Marcador de posición de número de diapositiva 6"/>
          <p:cNvSpPr>
            <a:spLocks noGrp="1"/>
          </p:cNvSpPr>
          <p:nvPr>
            <p:ph type="sldNum" sz="quarter" idx="12"/>
          </p:nvPr>
        </p:nvSpPr>
        <p:spPr/>
        <p:txBody>
          <a:bodyPr rtlCol="0"/>
          <a:lstStyle/>
          <a:p>
            <a:pPr rtl="0"/>
            <a:fld id="{022B156B-59AE-415F-B24B-8756D48BB977}" type="slidenum">
              <a:rPr lang="es-ES" noProof="0" smtClean="0"/>
              <a:t>‹Nº›</a:t>
            </a:fld>
            <a:endParaRPr lang="es-ES" noProof="0" dirty="0"/>
          </a:p>
        </p:txBody>
      </p:sp>
      <p:sp>
        <p:nvSpPr>
          <p:cNvPr id="6" name="Marcador de posición de pie de página 5"/>
          <p:cNvSpPr>
            <a:spLocks noGrp="1"/>
          </p:cNvSpPr>
          <p:nvPr>
            <p:ph type="ftr" sz="quarter" idx="11"/>
          </p:nvPr>
        </p:nvSpPr>
        <p:spPr/>
        <p:txBody>
          <a:bodyPr rtlCol="0"/>
          <a:lstStyle/>
          <a:p>
            <a:pPr rtl="0"/>
            <a:endParaRPr lang="es-ES" noProof="0" dirty="0"/>
          </a:p>
        </p:txBody>
      </p:sp>
      <p:sp>
        <p:nvSpPr>
          <p:cNvPr id="5" name="Marcador de posición de fecha 4"/>
          <p:cNvSpPr>
            <a:spLocks noGrp="1"/>
          </p:cNvSpPr>
          <p:nvPr>
            <p:ph type="dt" sz="half" idx="10"/>
          </p:nvPr>
        </p:nvSpPr>
        <p:spPr/>
        <p:txBody>
          <a:bodyPr rtlCol="0"/>
          <a:lstStyle>
            <a:lvl1pPr>
              <a:defRPr/>
            </a:lvl1pPr>
          </a:lstStyle>
          <a:p>
            <a:fld id="{8A6A526C-96C5-4D92-AB97-D8ADC29D42FE}" type="datetime1">
              <a:rPr lang="es-ES" noProof="0" smtClean="0"/>
              <a:pPr/>
              <a:t>05/01/2021</a:t>
            </a:fld>
            <a:endParaRPr lang="es-ES" noProof="0" dirty="0"/>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es-ES" noProof="0"/>
              <a:t>Haga clic para modificar el estilo de título del patrón</a:t>
            </a:r>
            <a:endParaRPr lang="es-ES" noProof="0" dirty="0"/>
          </a:p>
        </p:txBody>
      </p:sp>
      <p:sp>
        <p:nvSpPr>
          <p:cNvPr id="3" name="Marcador de posición de texto 2"/>
          <p:cNvSpPr>
            <a:spLocks noGrp="1"/>
          </p:cNvSpPr>
          <p:nvPr>
            <p:ph type="body" idx="1"/>
          </p:nvPr>
        </p:nvSpPr>
        <p:spPr>
          <a:xfrm>
            <a:off x="1069848"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s-ES" noProof="0"/>
              <a:t>Haga clic para modificar los estilos de texto del patrón</a:t>
            </a:r>
          </a:p>
        </p:txBody>
      </p:sp>
      <p:sp>
        <p:nvSpPr>
          <p:cNvPr id="4" name="Marcador de posición de contenido 3"/>
          <p:cNvSpPr>
            <a:spLocks noGrp="1"/>
          </p:cNvSpPr>
          <p:nvPr>
            <p:ph sz="half" idx="2"/>
          </p:nvPr>
        </p:nvSpPr>
        <p:spPr>
          <a:xfrm>
            <a:off x="1069848" y="2505075"/>
            <a:ext cx="4956048" cy="3476625"/>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texto 4"/>
          <p:cNvSpPr>
            <a:spLocks noGrp="1"/>
          </p:cNvSpPr>
          <p:nvPr>
            <p:ph type="body" sz="quarter" idx="3"/>
          </p:nvPr>
        </p:nvSpPr>
        <p:spPr>
          <a:xfrm>
            <a:off x="6172200"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s-ES" noProof="0"/>
              <a:t>Haga clic para modificar los estilos de texto del patrón</a:t>
            </a:r>
          </a:p>
        </p:txBody>
      </p:sp>
      <p:sp>
        <p:nvSpPr>
          <p:cNvPr id="6" name="Marcador de posición de contenido 5"/>
          <p:cNvSpPr>
            <a:spLocks noGrp="1"/>
          </p:cNvSpPr>
          <p:nvPr>
            <p:ph sz="quarter" idx="4"/>
          </p:nvPr>
        </p:nvSpPr>
        <p:spPr>
          <a:xfrm>
            <a:off x="6172200" y="2505075"/>
            <a:ext cx="4956048" cy="3476625"/>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9" name="Marcador de posición de número de diapositiva 8"/>
          <p:cNvSpPr>
            <a:spLocks noGrp="1"/>
          </p:cNvSpPr>
          <p:nvPr>
            <p:ph type="sldNum" sz="quarter" idx="12"/>
          </p:nvPr>
        </p:nvSpPr>
        <p:spPr/>
        <p:txBody>
          <a:bodyPr rtlCol="0"/>
          <a:lstStyle/>
          <a:p>
            <a:pPr rtl="0"/>
            <a:fld id="{022B156B-59AE-415F-B24B-8756D48BB977}" type="slidenum">
              <a:rPr lang="es-ES" noProof="0" smtClean="0"/>
              <a:t>‹Nº›</a:t>
            </a:fld>
            <a:endParaRPr lang="es-ES" noProof="0" dirty="0"/>
          </a:p>
        </p:txBody>
      </p:sp>
      <p:sp>
        <p:nvSpPr>
          <p:cNvPr id="8" name="Marcador de posición de pie de página 7"/>
          <p:cNvSpPr>
            <a:spLocks noGrp="1"/>
          </p:cNvSpPr>
          <p:nvPr>
            <p:ph type="ftr" sz="quarter" idx="11"/>
          </p:nvPr>
        </p:nvSpPr>
        <p:spPr/>
        <p:txBody>
          <a:bodyPr rtlCol="0"/>
          <a:lstStyle/>
          <a:p>
            <a:pPr rtl="0"/>
            <a:endParaRPr lang="es-ES" noProof="0" dirty="0"/>
          </a:p>
        </p:txBody>
      </p:sp>
      <p:sp>
        <p:nvSpPr>
          <p:cNvPr id="7" name="Marcador de posición de fecha 6"/>
          <p:cNvSpPr>
            <a:spLocks noGrp="1"/>
          </p:cNvSpPr>
          <p:nvPr>
            <p:ph type="dt" sz="half" idx="10"/>
          </p:nvPr>
        </p:nvSpPr>
        <p:spPr/>
        <p:txBody>
          <a:bodyPr rtlCol="0"/>
          <a:lstStyle>
            <a:lvl1pPr>
              <a:defRPr/>
            </a:lvl1pPr>
          </a:lstStyle>
          <a:p>
            <a:fld id="{E9D8706A-82CB-4CEF-A1F3-DFFE07174E7B}" type="datetime1">
              <a:rPr lang="es-ES" noProof="0" smtClean="0"/>
              <a:pPr/>
              <a:t>05/01/2021</a:t>
            </a:fld>
            <a:endParaRPr lang="es-ES" noProof="0" dirty="0"/>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es-ES" noProof="0"/>
              <a:t>Haga clic para modificar el estilo de título del patrón</a:t>
            </a:r>
            <a:endParaRPr lang="es-ES" noProof="0" dirty="0"/>
          </a:p>
        </p:txBody>
      </p:sp>
      <p:sp>
        <p:nvSpPr>
          <p:cNvPr id="5" name="Marcador de posición de número de diapositiva 4"/>
          <p:cNvSpPr>
            <a:spLocks noGrp="1"/>
          </p:cNvSpPr>
          <p:nvPr>
            <p:ph type="sldNum" sz="quarter" idx="12"/>
          </p:nvPr>
        </p:nvSpPr>
        <p:spPr/>
        <p:txBody>
          <a:bodyPr rtlCol="0"/>
          <a:lstStyle/>
          <a:p>
            <a:pPr rtl="0"/>
            <a:fld id="{022B156B-59AE-415F-B24B-8756D48BB977}" type="slidenum">
              <a:rPr lang="es-ES" noProof="0" smtClean="0"/>
              <a:t>‹Nº›</a:t>
            </a:fld>
            <a:endParaRPr lang="es-ES" noProof="0" dirty="0"/>
          </a:p>
        </p:txBody>
      </p:sp>
      <p:sp>
        <p:nvSpPr>
          <p:cNvPr id="4" name="Marcador de posición de pie de página 3"/>
          <p:cNvSpPr>
            <a:spLocks noGrp="1"/>
          </p:cNvSpPr>
          <p:nvPr>
            <p:ph type="ftr" sz="quarter" idx="11"/>
          </p:nvPr>
        </p:nvSpPr>
        <p:spPr/>
        <p:txBody>
          <a:bodyPr rtlCol="0"/>
          <a:lstStyle/>
          <a:p>
            <a:pPr rtl="0"/>
            <a:endParaRPr lang="es-ES" noProof="0" dirty="0"/>
          </a:p>
        </p:txBody>
      </p:sp>
      <p:sp>
        <p:nvSpPr>
          <p:cNvPr id="3" name="Marcador de posición de fecha 2"/>
          <p:cNvSpPr>
            <a:spLocks noGrp="1"/>
          </p:cNvSpPr>
          <p:nvPr>
            <p:ph type="dt" sz="half" idx="10"/>
          </p:nvPr>
        </p:nvSpPr>
        <p:spPr/>
        <p:txBody>
          <a:bodyPr rtlCol="0"/>
          <a:lstStyle>
            <a:lvl1pPr>
              <a:defRPr/>
            </a:lvl1pPr>
          </a:lstStyle>
          <a:p>
            <a:fld id="{1A8843A6-40B9-4C41-B2F4-377E2A54BFAD}" type="datetime1">
              <a:rPr lang="es-ES" noProof="0" smtClean="0"/>
              <a:pPr/>
              <a:t>05/01/2021</a:t>
            </a:fld>
            <a:endParaRPr lang="es-ES" noProof="0" dirty="0"/>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4" name="Marcador de posición de número de diapositiva 3"/>
          <p:cNvSpPr>
            <a:spLocks noGrp="1"/>
          </p:cNvSpPr>
          <p:nvPr>
            <p:ph type="sldNum" sz="quarter" idx="12"/>
          </p:nvPr>
        </p:nvSpPr>
        <p:spPr/>
        <p:txBody>
          <a:bodyPr rtlCol="0"/>
          <a:lstStyle/>
          <a:p>
            <a:pPr rtl="0"/>
            <a:fld id="{022B156B-59AE-415F-B24B-8756D48BB977}" type="slidenum">
              <a:rPr lang="es-ES" noProof="0" smtClean="0"/>
              <a:t>‹Nº›</a:t>
            </a:fld>
            <a:endParaRPr lang="es-ES" noProof="0" dirty="0"/>
          </a:p>
        </p:txBody>
      </p:sp>
      <p:sp>
        <p:nvSpPr>
          <p:cNvPr id="3" name="Marcador de posición de pie de página 2"/>
          <p:cNvSpPr>
            <a:spLocks noGrp="1"/>
          </p:cNvSpPr>
          <p:nvPr>
            <p:ph type="ftr" sz="quarter" idx="11"/>
          </p:nvPr>
        </p:nvSpPr>
        <p:spPr/>
        <p:txBody>
          <a:bodyPr rtlCol="0"/>
          <a:lstStyle/>
          <a:p>
            <a:pPr rtl="0"/>
            <a:endParaRPr lang="es-ES" noProof="0" dirty="0"/>
          </a:p>
        </p:txBody>
      </p:sp>
      <p:sp>
        <p:nvSpPr>
          <p:cNvPr id="2" name="Marcador de posición de fecha 1"/>
          <p:cNvSpPr>
            <a:spLocks noGrp="1"/>
          </p:cNvSpPr>
          <p:nvPr>
            <p:ph type="dt" sz="half" idx="10"/>
          </p:nvPr>
        </p:nvSpPr>
        <p:spPr/>
        <p:txBody>
          <a:bodyPr rtlCol="0"/>
          <a:lstStyle>
            <a:lvl1pPr>
              <a:defRPr/>
            </a:lvl1pPr>
          </a:lstStyle>
          <a:p>
            <a:fld id="{F3ECB6EA-8F6B-4084-8E83-2F4BA16ACF8E}" type="datetime1">
              <a:rPr lang="es-ES" noProof="0" smtClean="0"/>
              <a:pPr/>
              <a:t>05/01/2021</a:t>
            </a:fld>
            <a:endParaRPr lang="es-ES" noProof="0" dirty="0"/>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os imágenes con leyendas">
    <p:spTree>
      <p:nvGrpSpPr>
        <p:cNvPr id="1" name=""/>
        <p:cNvGrpSpPr/>
        <p:nvPr/>
      </p:nvGrpSpPr>
      <p:grpSpPr>
        <a:xfrm>
          <a:off x="0" y="0"/>
          <a:ext cx="0" cy="0"/>
          <a:chOff x="0" y="0"/>
          <a:chExt cx="0" cy="0"/>
        </a:xfrm>
      </p:grpSpPr>
      <p:sp>
        <p:nvSpPr>
          <p:cNvPr id="2" name="Título 1"/>
          <p:cNvSpPr>
            <a:spLocks noGrp="1"/>
          </p:cNvSpPr>
          <p:nvPr>
            <p:ph type="title"/>
          </p:nvPr>
        </p:nvSpPr>
        <p:spPr>
          <a:xfrm>
            <a:off x="1065212" y="304799"/>
            <a:ext cx="10058402" cy="1216152"/>
          </a:xfrm>
        </p:spPr>
        <p:txBody>
          <a:bodyPr rtlCol="0"/>
          <a:lstStyle>
            <a:lvl1pPr algn="l" rtl="0">
              <a:defRPr/>
            </a:lvl1pPr>
          </a:lstStyle>
          <a:p>
            <a:pPr rtl="0"/>
            <a:r>
              <a:rPr lang="es-ES" noProof="0"/>
              <a:t>Haga clic para modificar el estilo de título del patrón</a:t>
            </a:r>
            <a:endParaRPr lang="es-ES" noProof="0" dirty="0"/>
          </a:p>
        </p:txBody>
      </p:sp>
      <p:grpSp>
        <p:nvGrpSpPr>
          <p:cNvPr id="9" name="Grupo 8"/>
          <p:cNvGrpSpPr/>
          <p:nvPr/>
        </p:nvGrpSpPr>
        <p:grpSpPr>
          <a:xfrm>
            <a:off x="1052422" y="1733550"/>
            <a:ext cx="4360503" cy="3050038"/>
            <a:chOff x="895350" y="3313113"/>
            <a:chExt cx="3613151" cy="2790825"/>
          </a:xfrm>
          <a:solidFill>
            <a:schemeClr val="tx1">
              <a:lumMod val="50000"/>
            </a:schemeClr>
          </a:solidFill>
        </p:grpSpPr>
        <p:sp>
          <p:nvSpPr>
            <p:cNvPr id="10" name="Forma lib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1" name="Forma lib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 name="Forma lib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 name="Forma lib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 name="Forma lib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5" name="Forma lib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 name="Forma lib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7" name="Forma lib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8" name="Forma lib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9" name="Forma lib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0" name="Forma lib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1" name="Forma lib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36" name="Marcador de posición de imagen 33" descr="Marcador de posición vacío para agregar una imagen. Haga clic en el marcador de posición y seleccione la imagen que desee agregar."/>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rtlCol="0"/>
          <a:lstStyle>
            <a:lvl1pPr marL="0" indent="0" algn="ctr" rtl="0">
              <a:buNone/>
              <a:defRPr/>
            </a:lvl1pPr>
          </a:lstStyle>
          <a:p>
            <a:pPr rtl="0"/>
            <a:r>
              <a:rPr lang="es-ES" noProof="0"/>
              <a:t>Haga clic en el icono para agregar una imagen</a:t>
            </a:r>
            <a:endParaRPr lang="es-ES" noProof="0" dirty="0"/>
          </a:p>
        </p:txBody>
      </p:sp>
      <p:sp>
        <p:nvSpPr>
          <p:cNvPr id="39" name="Marcador de posición de texto 3"/>
          <p:cNvSpPr>
            <a:spLocks noGrp="1"/>
          </p:cNvSpPr>
          <p:nvPr>
            <p:ph type="body" sz="half" idx="2"/>
          </p:nvPr>
        </p:nvSpPr>
        <p:spPr>
          <a:xfrm>
            <a:off x="1052423" y="4935990"/>
            <a:ext cx="4368980" cy="100761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s-ES" noProof="0"/>
              <a:t>Haga clic para modificar los estilos de texto del patrón</a:t>
            </a:r>
          </a:p>
        </p:txBody>
      </p:sp>
      <p:grpSp>
        <p:nvGrpSpPr>
          <p:cNvPr id="22" name="Grupo 21"/>
          <p:cNvGrpSpPr/>
          <p:nvPr/>
        </p:nvGrpSpPr>
        <p:grpSpPr>
          <a:xfrm>
            <a:off x="6763111" y="1733550"/>
            <a:ext cx="4360503" cy="3050038"/>
            <a:chOff x="895350" y="3313113"/>
            <a:chExt cx="3613151" cy="2790825"/>
          </a:xfrm>
          <a:solidFill>
            <a:schemeClr val="tx1">
              <a:lumMod val="50000"/>
            </a:schemeClr>
          </a:solidFill>
        </p:grpSpPr>
        <p:sp>
          <p:nvSpPr>
            <p:cNvPr id="23" name="Forma lib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4" name="Forma lib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 name="Forma lib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 name="Forma lib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7" name="Forma lib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8" name="Forma lib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9" name="Forma lib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0" name="Forma lib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1" name="Forma lib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2" name="Forma lib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3" name="Forma lib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4" name="Forma lib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37" name="Marcador de posición de imagen 33" descr="Marcador de posición vacío para agregar una imagen. Haga clic en el marcador de posición y seleccione la imagen que desee agregar."/>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rtlCol="0"/>
          <a:lstStyle>
            <a:lvl1pPr marL="0" indent="0" algn="ctr" rtl="0">
              <a:buNone/>
              <a:defRPr/>
            </a:lvl1pPr>
          </a:lstStyle>
          <a:p>
            <a:pPr rtl="0"/>
            <a:r>
              <a:rPr lang="es-ES" noProof="0"/>
              <a:t>Haga clic en el icono para agregar una imagen</a:t>
            </a:r>
            <a:endParaRPr lang="es-ES" noProof="0" dirty="0"/>
          </a:p>
        </p:txBody>
      </p:sp>
      <p:sp>
        <p:nvSpPr>
          <p:cNvPr id="40" name="Marcador de posición de texto 3"/>
          <p:cNvSpPr>
            <a:spLocks noGrp="1"/>
          </p:cNvSpPr>
          <p:nvPr>
            <p:ph type="body" sz="half" idx="19"/>
          </p:nvPr>
        </p:nvSpPr>
        <p:spPr>
          <a:xfrm>
            <a:off x="6742908" y="4935990"/>
            <a:ext cx="4368980" cy="100761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s-ES" noProof="0"/>
              <a:t>Haga clic para modificar los estilos de texto del patrón</a:t>
            </a:r>
          </a:p>
        </p:txBody>
      </p:sp>
      <p:sp>
        <p:nvSpPr>
          <p:cNvPr id="8" name="Marcador de posición de número de diapositiva 7"/>
          <p:cNvSpPr>
            <a:spLocks noGrp="1"/>
          </p:cNvSpPr>
          <p:nvPr>
            <p:ph type="sldNum" sz="quarter" idx="12"/>
          </p:nvPr>
        </p:nvSpPr>
        <p:spPr/>
        <p:txBody>
          <a:bodyPr rtlCol="0"/>
          <a:lstStyle/>
          <a:p>
            <a:pPr rtl="0"/>
            <a:fld id="{022B156B-59AE-415F-B24B-8756D48BB977}" type="slidenum">
              <a:rPr lang="es-ES" noProof="0" smtClean="0"/>
              <a:pPr rtl="0"/>
              <a:t>‹Nº›</a:t>
            </a:fld>
            <a:endParaRPr lang="es-ES" noProof="0" dirty="0"/>
          </a:p>
        </p:txBody>
      </p:sp>
      <p:sp>
        <p:nvSpPr>
          <p:cNvPr id="7" name="Marcador de posición de pie de página 6"/>
          <p:cNvSpPr>
            <a:spLocks noGrp="1"/>
          </p:cNvSpPr>
          <p:nvPr>
            <p:ph type="ftr" sz="quarter" idx="11"/>
          </p:nvPr>
        </p:nvSpPr>
        <p:spPr/>
        <p:txBody>
          <a:bodyPr rtlCol="0"/>
          <a:lstStyle/>
          <a:p>
            <a:pPr rtl="0"/>
            <a:endParaRPr lang="es-ES" noProof="0" dirty="0"/>
          </a:p>
        </p:txBody>
      </p:sp>
      <p:sp>
        <p:nvSpPr>
          <p:cNvPr id="6" name="Marcador de posición de fecha 5"/>
          <p:cNvSpPr>
            <a:spLocks noGrp="1"/>
          </p:cNvSpPr>
          <p:nvPr>
            <p:ph type="dt" sz="half" idx="10"/>
          </p:nvPr>
        </p:nvSpPr>
        <p:spPr/>
        <p:txBody>
          <a:bodyPr rtlCol="0"/>
          <a:lstStyle>
            <a:lvl1pPr>
              <a:defRPr/>
            </a:lvl1pPr>
          </a:lstStyle>
          <a:p>
            <a:fld id="{1F7458E2-43B4-47F5-9309-6BEE53513121}" type="datetime1">
              <a:rPr lang="es-ES" noProof="0" smtClean="0"/>
              <a:pPr/>
              <a:t>05/01/2021</a:t>
            </a:fld>
            <a:endParaRPr lang="es-ES" noProof="0" dirty="0"/>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es imágenes con leyenda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rtl="0">
              <a:defRPr/>
            </a:lvl1pPr>
          </a:lstStyle>
          <a:p>
            <a:pPr rtl="0"/>
            <a:r>
              <a:rPr lang="es-ES" noProof="0"/>
              <a:t>Haga clic para modificar el estilo de título del patrón</a:t>
            </a:r>
            <a:endParaRPr lang="es-ES" noProof="0" dirty="0"/>
          </a:p>
        </p:txBody>
      </p:sp>
      <p:grpSp>
        <p:nvGrpSpPr>
          <p:cNvPr id="52" name="Grupo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orma lib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4" name="Forma lib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5" name="Forma lib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6" name="Forma lib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7" name="Forma lib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8" name="Forma lib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59" name="Forma lib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0" name="Forma lib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1" name="Forma lib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2" name="Forma lib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3" name="Forma lib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64" name="Forma lib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79" name="Marcador de posición de imagen 33" descr="Marcador de posición vacío para agregar una imagen. Haga clic en el marcador de posición y seleccione la imagen que desee agregar."/>
          <p:cNvSpPr>
            <a:spLocks noGrp="1"/>
          </p:cNvSpPr>
          <p:nvPr>
            <p:ph type="pic" sz="quarter" idx="19"/>
          </p:nvPr>
        </p:nvSpPr>
        <p:spPr>
          <a:xfrm>
            <a:off x="1249168" y="1824285"/>
            <a:ext cx="2715289" cy="2776308"/>
          </a:xfrm>
          <a:solidFill>
            <a:schemeClr val="bg2"/>
          </a:solidFill>
          <a:ln w="38100">
            <a:solidFill>
              <a:schemeClr val="bg1"/>
            </a:solidFill>
          </a:ln>
        </p:spPr>
        <p:txBody>
          <a:bodyPr rtlCol="0"/>
          <a:lstStyle>
            <a:lvl1pPr marL="0" indent="0" algn="ctr" rtl="0">
              <a:buNone/>
              <a:defRPr/>
            </a:lvl1pPr>
          </a:lstStyle>
          <a:p>
            <a:pPr rtl="0"/>
            <a:r>
              <a:rPr lang="es-ES" noProof="0"/>
              <a:t>Haga clic en el icono para agregar una imagen</a:t>
            </a:r>
            <a:endParaRPr lang="es-ES" noProof="0" dirty="0"/>
          </a:p>
        </p:txBody>
      </p:sp>
      <p:sp>
        <p:nvSpPr>
          <p:cNvPr id="81" name="Marcador de posición de texto 3"/>
          <p:cNvSpPr>
            <a:spLocks noGrp="1"/>
          </p:cNvSpPr>
          <p:nvPr>
            <p:ph type="body" sz="half" idx="2"/>
          </p:nvPr>
        </p:nvSpPr>
        <p:spPr>
          <a:xfrm>
            <a:off x="1235212"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s-ES" noProof="0"/>
              <a:t>Haga clic para modificar los estilos de texto del patrón</a:t>
            </a:r>
          </a:p>
        </p:txBody>
      </p:sp>
      <p:grpSp>
        <p:nvGrpSpPr>
          <p:cNvPr id="84" name="Grupo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orma lib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6" name="Forma lib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7" name="Forma lib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8" name="Forma lib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89" name="Forma lib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0" name="Forma lib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1" name="Forma lib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2" name="Forma lib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3" name="Forma lib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4" name="Forma lib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5" name="Forma lib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6" name="Forma lib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78" name="Marcador de posición de imagen 33" descr="Marcador de posición vacío para agregar una imagen. Haga clic en el marcador de posición y seleccione la imagen que desee agregar."/>
          <p:cNvSpPr>
            <a:spLocks noGrp="1"/>
          </p:cNvSpPr>
          <p:nvPr>
            <p:ph type="pic" sz="quarter" idx="18"/>
          </p:nvPr>
        </p:nvSpPr>
        <p:spPr>
          <a:xfrm>
            <a:off x="4720924" y="1824285"/>
            <a:ext cx="2715768" cy="2776308"/>
          </a:xfrm>
          <a:solidFill>
            <a:schemeClr val="bg2"/>
          </a:solidFill>
          <a:ln w="38100">
            <a:solidFill>
              <a:schemeClr val="bg1"/>
            </a:solidFill>
          </a:ln>
        </p:spPr>
        <p:txBody>
          <a:bodyPr rtlCol="0"/>
          <a:lstStyle>
            <a:lvl1pPr marL="0" indent="0" algn="ctr" rtl="0">
              <a:buNone/>
              <a:defRPr/>
            </a:lvl1pPr>
          </a:lstStyle>
          <a:p>
            <a:pPr rtl="0"/>
            <a:r>
              <a:rPr lang="es-ES" noProof="0"/>
              <a:t>Haga clic en el icono para agregar una imagen</a:t>
            </a:r>
            <a:endParaRPr lang="es-ES" noProof="0" dirty="0"/>
          </a:p>
        </p:txBody>
      </p:sp>
      <p:sp>
        <p:nvSpPr>
          <p:cNvPr id="82" name="Marcador de posición de texto 3"/>
          <p:cNvSpPr>
            <a:spLocks noGrp="1"/>
          </p:cNvSpPr>
          <p:nvPr>
            <p:ph type="body" sz="half" idx="21"/>
          </p:nvPr>
        </p:nvSpPr>
        <p:spPr>
          <a:xfrm>
            <a:off x="4707208"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s-ES" noProof="0"/>
              <a:t>Haga clic para modificar los estilos de texto del patrón</a:t>
            </a:r>
          </a:p>
        </p:txBody>
      </p:sp>
      <p:grpSp>
        <p:nvGrpSpPr>
          <p:cNvPr id="97" name="Grupo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orma libre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99" name="Forma libre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0" name="Forma libre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1" name="Forma libre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2" name="Forma libre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3" name="Forma libre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4" name="Forma libre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5" name="Forma libre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6" name="Forma libre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7" name="Forma libre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8" name="Forma libre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09" name="Forma libre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80" name="Marcador de posición de imagen 33" descr="Marcador de posición vacío para agregar una imagen. Haga clic en el marcador de posición y seleccione la imagen que desee agregar."/>
          <p:cNvSpPr>
            <a:spLocks noGrp="1"/>
          </p:cNvSpPr>
          <p:nvPr>
            <p:ph type="pic" sz="quarter" idx="20"/>
          </p:nvPr>
        </p:nvSpPr>
        <p:spPr>
          <a:xfrm>
            <a:off x="8222798" y="1824285"/>
            <a:ext cx="2715768" cy="2776308"/>
          </a:xfrm>
          <a:solidFill>
            <a:schemeClr val="bg2"/>
          </a:solidFill>
          <a:ln w="38100">
            <a:solidFill>
              <a:schemeClr val="bg1"/>
            </a:solidFill>
          </a:ln>
        </p:spPr>
        <p:txBody>
          <a:bodyPr rtlCol="0"/>
          <a:lstStyle>
            <a:lvl1pPr marL="0" indent="0" algn="ctr" rtl="0">
              <a:buNone/>
              <a:defRPr/>
            </a:lvl1pPr>
          </a:lstStyle>
          <a:p>
            <a:pPr rtl="0"/>
            <a:r>
              <a:rPr lang="es-ES" noProof="0"/>
              <a:t>Haga clic en el icono para agregar una imagen</a:t>
            </a:r>
            <a:endParaRPr lang="es-ES" noProof="0" dirty="0"/>
          </a:p>
        </p:txBody>
      </p:sp>
      <p:sp>
        <p:nvSpPr>
          <p:cNvPr id="83" name="Marcador de posición de texto 3"/>
          <p:cNvSpPr>
            <a:spLocks noGrp="1"/>
          </p:cNvSpPr>
          <p:nvPr>
            <p:ph type="body" sz="half" idx="22"/>
          </p:nvPr>
        </p:nvSpPr>
        <p:spPr>
          <a:xfrm>
            <a:off x="8209082"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s-ES" noProof="0"/>
              <a:t>Haga clic para modificar los estilos de texto del patrón</a:t>
            </a:r>
          </a:p>
        </p:txBody>
      </p:sp>
      <p:sp>
        <p:nvSpPr>
          <p:cNvPr id="8" name="Marcador de posición de número de diapositiva 7"/>
          <p:cNvSpPr>
            <a:spLocks noGrp="1"/>
          </p:cNvSpPr>
          <p:nvPr>
            <p:ph type="sldNum" sz="quarter" idx="12"/>
          </p:nvPr>
        </p:nvSpPr>
        <p:spPr/>
        <p:txBody>
          <a:bodyPr rtlCol="0"/>
          <a:lstStyle/>
          <a:p>
            <a:pPr rtl="0"/>
            <a:fld id="{022B156B-59AE-415F-B24B-8756D48BB977}" type="slidenum">
              <a:rPr lang="es-ES" noProof="0" smtClean="0"/>
              <a:pPr rtl="0"/>
              <a:t>‹Nº›</a:t>
            </a:fld>
            <a:endParaRPr lang="es-ES" noProof="0" dirty="0"/>
          </a:p>
        </p:txBody>
      </p:sp>
      <p:sp>
        <p:nvSpPr>
          <p:cNvPr id="7" name="Marcador de posición de pie de página 6"/>
          <p:cNvSpPr>
            <a:spLocks noGrp="1"/>
          </p:cNvSpPr>
          <p:nvPr>
            <p:ph type="ftr" sz="quarter" idx="11"/>
          </p:nvPr>
        </p:nvSpPr>
        <p:spPr/>
        <p:txBody>
          <a:bodyPr rtlCol="0"/>
          <a:lstStyle/>
          <a:p>
            <a:pPr rtl="0"/>
            <a:endParaRPr lang="es-ES" noProof="0" dirty="0"/>
          </a:p>
        </p:txBody>
      </p:sp>
      <p:sp>
        <p:nvSpPr>
          <p:cNvPr id="6" name="Marcador de posición de fecha 5"/>
          <p:cNvSpPr>
            <a:spLocks noGrp="1"/>
          </p:cNvSpPr>
          <p:nvPr>
            <p:ph type="dt" sz="half" idx="10"/>
          </p:nvPr>
        </p:nvSpPr>
        <p:spPr/>
        <p:txBody>
          <a:bodyPr rtlCol="0"/>
          <a:lstStyle>
            <a:lvl1pPr>
              <a:defRPr/>
            </a:lvl1pPr>
          </a:lstStyle>
          <a:p>
            <a:fld id="{6F776D7C-62EF-4BA7-B64B-98976BFFC620}" type="datetime1">
              <a:rPr lang="es-ES" noProof="0" smtClean="0"/>
              <a:pPr/>
              <a:t>05/01/2021</a:t>
            </a:fld>
            <a:endParaRPr lang="es-ES" noProof="0" dirty="0"/>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Marcador de posición de título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pPr rtl="0"/>
            <a:r>
              <a:rPr lang="es-ES" noProof="0" dirty="0"/>
              <a:t>Haga clic para modificar el estilo de título del patrón</a:t>
            </a:r>
          </a:p>
        </p:txBody>
      </p:sp>
      <p:sp>
        <p:nvSpPr>
          <p:cNvPr id="3" name="Marcador de posición de texto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osición de número de diapositiva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rtl="0">
              <a:defRPr sz="1100">
                <a:solidFill>
                  <a:schemeClr val="tx1"/>
                </a:solidFill>
              </a:defRPr>
            </a:lvl1pPr>
          </a:lstStyle>
          <a:p>
            <a:pPr rtl="0"/>
            <a:fld id="{022B156B-59AE-415F-B24B-8756D48BB977}" type="slidenum">
              <a:rPr lang="es-ES" noProof="0" smtClean="0"/>
              <a:pPr rtl="0"/>
              <a:t>‹Nº›</a:t>
            </a:fld>
            <a:endParaRPr lang="es-ES" noProof="0" dirty="0"/>
          </a:p>
        </p:txBody>
      </p:sp>
      <p:sp>
        <p:nvSpPr>
          <p:cNvPr id="5" name="Marcador de posición de pie de página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rtl="0">
              <a:defRPr sz="1100">
                <a:solidFill>
                  <a:schemeClr val="tx1"/>
                </a:solidFill>
              </a:defRPr>
            </a:lvl1pPr>
          </a:lstStyle>
          <a:p>
            <a:pPr rtl="0"/>
            <a:endParaRPr lang="es-ES" noProof="0" dirty="0"/>
          </a:p>
        </p:txBody>
      </p:sp>
      <p:sp>
        <p:nvSpPr>
          <p:cNvPr id="4" name="Marcador de posición de fecha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defRPr>
            </a:lvl1pPr>
          </a:lstStyle>
          <a:p>
            <a:fld id="{6DF62A26-CBD6-46C0-96AB-9CE431FD79E9}" type="datetime1">
              <a:rPr lang="es-ES" noProof="0" smtClean="0"/>
              <a:pPr/>
              <a:t>05/01/2021</a:t>
            </a:fld>
            <a:endParaRPr lang="es-ES" noProof="0" dirty="0"/>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2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nytimes.com/live/2020/11/12/espanol/vacuna-coronavirus"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600593" y="1199098"/>
            <a:ext cx="7952509" cy="1669473"/>
          </a:xfrm>
        </p:spPr>
        <p:txBody>
          <a:bodyPr rtlCol="0"/>
          <a:lstStyle/>
          <a:p>
            <a:pPr rtl="0"/>
            <a:r>
              <a:rPr lang="es-ES" b="1" dirty="0">
                <a:solidFill>
                  <a:schemeClr val="accent2">
                    <a:lumMod val="50000"/>
                  </a:schemeClr>
                </a:solidFill>
                <a:latin typeface="Arial" panose="020B0604020202020204" pitchFamily="34" charset="0"/>
                <a:cs typeface="Arial" panose="020B0604020202020204" pitchFamily="34" charset="0"/>
              </a:rPr>
              <a:t>Curso de verano catequesis </a:t>
            </a:r>
            <a:r>
              <a:rPr lang="es-ES" sz="8000" b="1" dirty="0">
                <a:solidFill>
                  <a:schemeClr val="accent2">
                    <a:lumMod val="50000"/>
                  </a:schemeClr>
                </a:solidFill>
                <a:latin typeface="Arial" panose="020B0604020202020204" pitchFamily="34" charset="0"/>
                <a:cs typeface="Arial" panose="020B0604020202020204" pitchFamily="34" charset="0"/>
              </a:rPr>
              <a:t>2021</a:t>
            </a:r>
            <a:endParaRPr lang="es-ES" b="1" dirty="0">
              <a:solidFill>
                <a:schemeClr val="accent2">
                  <a:lumMod val="50000"/>
                </a:schemeClr>
              </a:solidFill>
              <a:latin typeface="Arial" panose="020B0604020202020204" pitchFamily="34" charset="0"/>
              <a:cs typeface="Arial" panose="020B0604020202020204" pitchFamily="34" charset="0"/>
            </a:endParaRPr>
          </a:p>
        </p:txBody>
      </p:sp>
      <p:sp>
        <p:nvSpPr>
          <p:cNvPr id="3" name="Subtítulo 2"/>
          <p:cNvSpPr>
            <a:spLocks noGrp="1"/>
          </p:cNvSpPr>
          <p:nvPr>
            <p:ph type="subTitle" idx="1"/>
          </p:nvPr>
        </p:nvSpPr>
        <p:spPr>
          <a:xfrm>
            <a:off x="2533779" y="5493327"/>
            <a:ext cx="7382885" cy="914400"/>
          </a:xfrm>
          <a:solidFill>
            <a:schemeClr val="accent3">
              <a:lumMod val="20000"/>
              <a:lumOff val="80000"/>
            </a:schemeClr>
          </a:solidFill>
        </p:spPr>
        <p:txBody>
          <a:bodyPr rtlCol="0">
            <a:normAutofit lnSpcReduction="10000"/>
          </a:bodyPr>
          <a:lstStyle/>
          <a:p>
            <a:pPr algn="ctr" rtl="0"/>
            <a:r>
              <a:rPr lang="es-ES" sz="2800" b="1" dirty="0"/>
              <a:t>Contención </a:t>
            </a:r>
            <a:br>
              <a:rPr lang="es-ES" dirty="0"/>
            </a:br>
            <a:r>
              <a:rPr lang="es-ES" dirty="0"/>
              <a:t>y </a:t>
            </a:r>
            <a:r>
              <a:rPr lang="es-ES" sz="2800" b="1" dirty="0"/>
              <a:t>Acompañamiento</a:t>
            </a:r>
            <a:r>
              <a:rPr lang="es-ES" b="1" dirty="0"/>
              <a:t> </a:t>
            </a:r>
            <a:r>
              <a:rPr lang="es-ES" dirty="0"/>
              <a:t>en Pandemia</a:t>
            </a:r>
          </a:p>
        </p:txBody>
      </p:sp>
      <p:pic>
        <p:nvPicPr>
          <p:cNvPr id="4" name="Picture 2" descr="logo diocesis">
            <a:extLst>
              <a:ext uri="{FF2B5EF4-FFF2-40B4-BE49-F238E27FC236}">
                <a16:creationId xmlns:a16="http://schemas.microsoft.com/office/drawing/2014/main" id="{C78F3CC4-66D6-4A81-9985-1114ED96AE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55210" y="3546763"/>
            <a:ext cx="1331640" cy="1268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184400" y="1244600"/>
            <a:ext cx="8463296" cy="4661530"/>
          </a:xfrm>
          <a:prstGeom prst="rect">
            <a:avLst/>
          </a:prstGeom>
        </p:spPr>
      </p:pic>
    </p:spTree>
    <p:extLst>
      <p:ext uri="{BB962C8B-B14F-4D97-AF65-F5344CB8AC3E}">
        <p14:creationId xmlns:p14="http://schemas.microsoft.com/office/powerpoint/2010/main" val="247082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66801" y="990600"/>
            <a:ext cx="10127163" cy="5267097"/>
          </a:xfrm>
          <a:prstGeom prst="rect">
            <a:avLst/>
          </a:prstGeom>
        </p:spPr>
      </p:pic>
    </p:spTree>
    <p:extLst>
      <p:ext uri="{BB962C8B-B14F-4D97-AF65-F5344CB8AC3E}">
        <p14:creationId xmlns:p14="http://schemas.microsoft.com/office/powerpoint/2010/main" val="265340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prende a manejar tus emociones en esta contingencia | Innovación Económica">
            <a:extLst>
              <a:ext uri="{FF2B5EF4-FFF2-40B4-BE49-F238E27FC236}">
                <a16:creationId xmlns:a16="http://schemas.microsoft.com/office/drawing/2014/main" id="{1BB36284-6715-4075-AC7E-163BD085F7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25" y="3180132"/>
            <a:ext cx="6000750" cy="3349256"/>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esquinas redondeadas 8">
            <a:extLst>
              <a:ext uri="{FF2B5EF4-FFF2-40B4-BE49-F238E27FC236}">
                <a16:creationId xmlns:a16="http://schemas.microsoft.com/office/drawing/2014/main" id="{C132C925-A87B-4BEE-96A0-83B54362CAB3}"/>
              </a:ext>
            </a:extLst>
          </p:cNvPr>
          <p:cNvSpPr/>
          <p:nvPr/>
        </p:nvSpPr>
        <p:spPr>
          <a:xfrm>
            <a:off x="557214" y="400050"/>
            <a:ext cx="11215686" cy="23574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dirty="0">
                <a:effectLst/>
                <a:latin typeface="Georgia" panose="02040502050405020303" pitchFamily="18" charset="0"/>
                <a:ea typeface="Times New Roman" panose="02020603050405020304" pitchFamily="18" charset="0"/>
                <a:cs typeface="Times New Roman" panose="02020603050405020304" pitchFamily="18" charset="0"/>
              </a:rPr>
              <a:t>“En realidad, el cuerpo humano ,, nuestra mente…no está hecho para soportar durante largos periodos la impotencia que estamos sintiendo…”</a:t>
            </a:r>
            <a:endParaRPr lang="es-CL" sz="3200" dirty="0"/>
          </a:p>
        </p:txBody>
      </p:sp>
    </p:spTree>
    <p:extLst>
      <p:ext uri="{BB962C8B-B14F-4D97-AF65-F5344CB8AC3E}">
        <p14:creationId xmlns:p14="http://schemas.microsoft.com/office/powerpoint/2010/main" val="401740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63782" y="1842655"/>
            <a:ext cx="10432474" cy="3740727"/>
          </a:xfrm>
        </p:spPr>
        <p:txBody>
          <a:bodyPr rtlCol="0">
            <a:normAutofit fontScale="90000"/>
          </a:bodyPr>
          <a:lstStyle/>
          <a:p>
            <a:r>
              <a:rPr lang="es-CL" sz="2800" dirty="0">
                <a:effectLst/>
                <a:latin typeface="Georgia" panose="02040502050405020303" pitchFamily="18" charset="0"/>
                <a:ea typeface="Times New Roman" panose="02020603050405020304" pitchFamily="18" charset="0"/>
                <a:cs typeface="Times New Roman" panose="02020603050405020304" pitchFamily="18" charset="0"/>
              </a:rPr>
              <a:t>Aunque es muy poco lo que se puede hacer para acelerar la resolución final de</a:t>
            </a:r>
            <a:r>
              <a:rPr lang="es-CL" sz="2800" u="sng" dirty="0">
                <a:solidFill>
                  <a:srgbClr val="326891"/>
                </a:solidFill>
                <a:effectLst/>
                <a:latin typeface="Georgia" panose="02040502050405020303" pitchFamily="18" charset="0"/>
                <a:ea typeface="Times New Roman" panose="02020603050405020304" pitchFamily="18" charset="0"/>
                <a:cs typeface="Times New Roman" panose="02020603050405020304" pitchFamily="18" charset="0"/>
                <a:hlinkClick r:id="rId3"/>
              </a:rPr>
              <a:t>l coronavirus</a:t>
            </a:r>
            <a:r>
              <a:rPr lang="es-CL" sz="2800" dirty="0">
                <a:effectLst/>
                <a:latin typeface="Georgia" panose="02040502050405020303" pitchFamily="18" charset="0"/>
                <a:ea typeface="Times New Roman" panose="02020603050405020304" pitchFamily="18" charset="0"/>
                <a:cs typeface="Times New Roman" panose="02020603050405020304" pitchFamily="18" charset="0"/>
              </a:rPr>
              <a:t>, sí tenemos la facultad de </a:t>
            </a:r>
            <a:r>
              <a:rPr lang="es-CL" sz="3100" b="1" dirty="0">
                <a:effectLst/>
                <a:latin typeface="Georgia" panose="02040502050405020303" pitchFamily="18" charset="0"/>
                <a:ea typeface="Times New Roman" panose="02020603050405020304" pitchFamily="18" charset="0"/>
                <a:cs typeface="Times New Roman" panose="02020603050405020304" pitchFamily="18" charset="0"/>
              </a:rPr>
              <a:t>cuidarnos a nosotros mismos. </a:t>
            </a:r>
            <a:br>
              <a:rPr lang="es-CL" sz="2800" dirty="0">
                <a:effectLst/>
                <a:latin typeface="Georgia" panose="02040502050405020303" pitchFamily="18" charset="0"/>
                <a:ea typeface="Times New Roman" panose="02020603050405020304" pitchFamily="18" charset="0"/>
                <a:cs typeface="Times New Roman" panose="02020603050405020304" pitchFamily="18" charset="0"/>
              </a:rPr>
            </a:br>
            <a:br>
              <a:rPr lang="es-CL" sz="2800" dirty="0">
                <a:effectLst/>
                <a:latin typeface="Georgia" panose="02040502050405020303" pitchFamily="18" charset="0"/>
                <a:ea typeface="Times New Roman" panose="02020603050405020304" pitchFamily="18" charset="0"/>
                <a:cs typeface="Times New Roman" panose="02020603050405020304" pitchFamily="18" charset="0"/>
              </a:rPr>
            </a:br>
            <a:r>
              <a:rPr lang="es-CL" sz="3600" dirty="0">
                <a:effectLst/>
                <a:latin typeface="Georgia" panose="02040502050405020303" pitchFamily="18" charset="0"/>
                <a:ea typeface="Times New Roman" panose="02020603050405020304" pitchFamily="18" charset="0"/>
                <a:cs typeface="Times New Roman" panose="02020603050405020304" pitchFamily="18" charset="0"/>
              </a:rPr>
              <a:t>A</a:t>
            </a:r>
            <a:r>
              <a:rPr lang="es-CL" sz="2400" dirty="0">
                <a:effectLst/>
                <a:latin typeface="Georgia" panose="02040502050405020303" pitchFamily="18" charset="0"/>
                <a:ea typeface="Times New Roman" panose="02020603050405020304" pitchFamily="18" charset="0"/>
                <a:cs typeface="Times New Roman" panose="02020603050405020304" pitchFamily="18" charset="0"/>
              </a:rPr>
              <a:t>lgunas recomendaciones sobre las cosas pequeñas y grandes que podemos hacer para tranquilizarnos. </a:t>
            </a:r>
            <a:br>
              <a:rPr lang="es-CL" sz="2400" dirty="0">
                <a:effectLst/>
                <a:latin typeface="Georgia" panose="02040502050405020303" pitchFamily="18" charset="0"/>
                <a:ea typeface="Times New Roman" panose="02020603050405020304" pitchFamily="18" charset="0"/>
                <a:cs typeface="Times New Roman" panose="02020603050405020304" pitchFamily="18" charset="0"/>
              </a:rPr>
            </a:br>
            <a:br>
              <a:rPr lang="es-CL" sz="1800" dirty="0">
                <a:effectLst/>
                <a:latin typeface="Georgia" panose="02040502050405020303" pitchFamily="18" charset="0"/>
                <a:ea typeface="Times New Roman" panose="02020603050405020304" pitchFamily="18" charset="0"/>
                <a:cs typeface="Times New Roman" panose="02020603050405020304" pitchFamily="18" charset="0"/>
              </a:rPr>
            </a:br>
            <a:r>
              <a:rPr lang="es-CL" sz="2800" dirty="0">
                <a:effectLst/>
                <a:latin typeface="Georgia" panose="02040502050405020303" pitchFamily="18" charset="0"/>
                <a:ea typeface="Times New Roman" panose="02020603050405020304" pitchFamily="18" charset="0"/>
                <a:cs typeface="Times New Roman" panose="02020603050405020304" pitchFamily="18" charset="0"/>
              </a:rPr>
              <a:t>para afrontar lo que venga y que podemos tratar de seguir para liberar la ansiedad y obtener perspectiva.</a:t>
            </a:r>
            <a:br>
              <a:rPr lang="es-CL" sz="2800" dirty="0">
                <a:effectLst/>
                <a:latin typeface="Calibri" panose="020F0502020204030204" pitchFamily="34" charset="0"/>
                <a:ea typeface="Calibri" panose="020F0502020204030204" pitchFamily="34" charset="0"/>
                <a:cs typeface="Times New Roman" panose="02020603050405020304" pitchFamily="18" charset="0"/>
              </a:rPr>
            </a:br>
            <a:endParaRPr lang="es-ES" dirty="0"/>
          </a:p>
        </p:txBody>
      </p:sp>
    </p:spTree>
    <p:extLst>
      <p:ext uri="{BB962C8B-B14F-4D97-AF65-F5344CB8AC3E}">
        <p14:creationId xmlns:p14="http://schemas.microsoft.com/office/powerpoint/2010/main" val="342752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Vengan a mí, todos los que están fatigados y agobiados | Ecos de la Palabra">
            <a:extLst>
              <a:ext uri="{FF2B5EF4-FFF2-40B4-BE49-F238E27FC236}">
                <a16:creationId xmlns:a16="http://schemas.microsoft.com/office/drawing/2014/main" id="{E5830BDC-79C7-40CE-A770-48D8C2811B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8036" y="-144995"/>
            <a:ext cx="8548254" cy="7002995"/>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9F650D1D-9A52-42F2-B1DF-C1E12C4842C7}"/>
              </a:ext>
            </a:extLst>
          </p:cNvPr>
          <p:cNvSpPr txBox="1"/>
          <p:nvPr/>
        </p:nvSpPr>
        <p:spPr>
          <a:xfrm>
            <a:off x="665018" y="1374546"/>
            <a:ext cx="6096000" cy="4832092"/>
          </a:xfrm>
          <a:prstGeom prst="rect">
            <a:avLst/>
          </a:prstGeom>
          <a:solidFill>
            <a:srgbClr val="00B050"/>
          </a:solidFill>
        </p:spPr>
        <p:txBody>
          <a:bodyPr wrap="square">
            <a:spAutoFit/>
          </a:bodyPr>
          <a:lstStyle/>
          <a:p>
            <a:r>
              <a:rPr lang="es-CL" sz="1400" b="1" dirty="0">
                <a:solidFill>
                  <a:schemeClr val="bg1"/>
                </a:solidFill>
              </a:rPr>
              <a:t>Evangelio según san Mateo 11, 28-30</a:t>
            </a:r>
          </a:p>
          <a:p>
            <a:endParaRPr lang="es-CL" sz="1400" b="1" dirty="0">
              <a:solidFill>
                <a:schemeClr val="bg1"/>
              </a:solidFill>
            </a:endParaRPr>
          </a:p>
          <a:p>
            <a:pPr marL="263525" indent="-263525"/>
            <a:r>
              <a:rPr lang="es-CL" sz="2800" dirty="0">
                <a:solidFill>
                  <a:schemeClr val="bg1"/>
                </a:solidFill>
              </a:rPr>
              <a:t>En aquel tiempo Jesús dijo: «Vengan a mí todos los que están fatigados y agobiados, y yo les daré alivio. </a:t>
            </a:r>
          </a:p>
          <a:p>
            <a:pPr marL="263525"/>
            <a:r>
              <a:rPr lang="es-CL" sz="2800" dirty="0">
                <a:solidFill>
                  <a:schemeClr val="bg1"/>
                </a:solidFill>
              </a:rPr>
              <a:t>Tomen mi yugo sobre ustedes y aprendan de mí, que soy manso y humilde de corazón, y encontrarán descanso, porque mi yugo es suave y mi carga ligera».</a:t>
            </a:r>
          </a:p>
        </p:txBody>
      </p:sp>
      <p:sp>
        <p:nvSpPr>
          <p:cNvPr id="2" name="CuadroTexto 1">
            <a:extLst>
              <a:ext uri="{FF2B5EF4-FFF2-40B4-BE49-F238E27FC236}">
                <a16:creationId xmlns:a16="http://schemas.microsoft.com/office/drawing/2014/main" id="{6323E10F-9977-4EA2-80F8-398EEA415279}"/>
              </a:ext>
            </a:extLst>
          </p:cNvPr>
          <p:cNvSpPr txBox="1"/>
          <p:nvPr/>
        </p:nvSpPr>
        <p:spPr>
          <a:xfrm>
            <a:off x="734290" y="420529"/>
            <a:ext cx="5957455" cy="461665"/>
          </a:xfrm>
          <a:prstGeom prst="rect">
            <a:avLst/>
          </a:prstGeom>
          <a:solidFill>
            <a:schemeClr val="bg2">
              <a:lumMod val="25000"/>
            </a:schemeClr>
          </a:solidFill>
        </p:spPr>
        <p:txBody>
          <a:bodyPr wrap="square" rtlCol="0">
            <a:spAutoFit/>
          </a:bodyPr>
          <a:lstStyle/>
          <a:p>
            <a:r>
              <a:rPr lang="es-CL" sz="2400" b="1" dirty="0">
                <a:solidFill>
                  <a:schemeClr val="bg1"/>
                </a:solidFill>
              </a:rPr>
              <a:t>La palabra como lugar de Encuentro</a:t>
            </a:r>
          </a:p>
        </p:txBody>
      </p:sp>
    </p:spTree>
    <p:extLst>
      <p:ext uri="{BB962C8B-B14F-4D97-AF65-F5344CB8AC3E}">
        <p14:creationId xmlns:p14="http://schemas.microsoft.com/office/powerpoint/2010/main" val="13964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8B07359-A708-46BF-9EC5-6FF0EF73B7C7}"/>
              </a:ext>
            </a:extLst>
          </p:cNvPr>
          <p:cNvSpPr txBox="1"/>
          <p:nvPr/>
        </p:nvSpPr>
        <p:spPr>
          <a:xfrm>
            <a:off x="803563" y="340310"/>
            <a:ext cx="11028218" cy="5632311"/>
          </a:xfrm>
          <a:prstGeom prst="rect">
            <a:avLst/>
          </a:prstGeom>
          <a:noFill/>
        </p:spPr>
        <p:txBody>
          <a:bodyPr wrap="square">
            <a:spAutoFit/>
          </a:bodyPr>
          <a:lstStyle/>
          <a:p>
            <a:r>
              <a:rPr lang="es-CL" sz="2400" b="1" dirty="0"/>
              <a:t>Meditación del Papa</a:t>
            </a:r>
            <a:r>
              <a:rPr lang="es-CL" sz="2400" dirty="0"/>
              <a:t> </a:t>
            </a:r>
            <a:r>
              <a:rPr lang="es-CL" sz="2400" b="1" dirty="0"/>
              <a:t>Francisco</a:t>
            </a:r>
          </a:p>
          <a:p>
            <a:endParaRPr lang="es-CL" sz="2400" dirty="0">
              <a:latin typeface="Arial" panose="020B0604020202020204" pitchFamily="34" charset="0"/>
              <a:cs typeface="Arial" panose="020B0604020202020204" pitchFamily="34" charset="0"/>
            </a:endParaRPr>
          </a:p>
          <a:p>
            <a:r>
              <a:rPr lang="es-CL" sz="2400" dirty="0">
                <a:latin typeface="Arial" panose="020B0604020202020204" pitchFamily="34" charset="0"/>
                <a:cs typeface="Arial" panose="020B0604020202020204" pitchFamily="34" charset="0"/>
              </a:rPr>
              <a:t>El yugo de Jesús es yugo de amor y, por tanto, garantía de descanso. A veces nos pesa la soledad de nuestras fatigas, y estamos tan cargados del yugo que ya no nos acordamos de haberlo recibido del Señor. Nos parece solamente nuestro y, por tanto, nos arrastramos como bueyes cansados en el campo árido, abrumados por la sensación de haber trabajado en vano, olvidando la plenitud del descanso vinculado indisolublemente a Aquel que hizo la promesa.</a:t>
            </a:r>
          </a:p>
          <a:p>
            <a:r>
              <a:rPr lang="es-CL" sz="2400" dirty="0">
                <a:latin typeface="Arial" panose="020B0604020202020204" pitchFamily="34" charset="0"/>
                <a:cs typeface="Arial" panose="020B0604020202020204" pitchFamily="34" charset="0"/>
              </a:rPr>
              <a:t>Aprender de Jesús; mejor aún, aprender a ser como Jesús, manso y humilde; entrar en su mansedumbre y su humildad mediante la contemplación de su obrar. Poner nuestras iglesias y nuestros pueblos, a menudo aplastados por la dura pretensión del rendimiento bajo el suave yugo del Señor. Recordar que la identidad de la Iglesia de Jesús no está garantizada por el “fuego del cielo que consume”, sino por el secreto calor del Espíritu que “sana lo que sangra, dobla lo que es rígido, endereza lo que está torcido” </a:t>
            </a:r>
            <a:r>
              <a:rPr lang="es-CL" sz="1400" i="1" dirty="0">
                <a:latin typeface="Arial" panose="020B0604020202020204" pitchFamily="34" charset="0"/>
                <a:cs typeface="Arial" panose="020B0604020202020204" pitchFamily="34" charset="0"/>
              </a:rPr>
              <a:t>(Homilía de S.S. Francisco, 23 de septiembre de 2015).</a:t>
            </a:r>
            <a:endParaRPr lang="es-CL"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937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08361" y="166255"/>
            <a:ext cx="9199421" cy="1828800"/>
          </a:xfrm>
        </p:spPr>
        <p:txBody>
          <a:bodyPr rtlCol="0"/>
          <a:lstStyle/>
          <a:p>
            <a:pPr algn="ctr" rtl="0">
              <a:lnSpc>
                <a:spcPct val="100000"/>
              </a:lnSpc>
            </a:pPr>
            <a:r>
              <a:rPr lang="es-ES" sz="4800" b="1" dirty="0"/>
              <a:t>Haz un Pausa</a:t>
            </a:r>
            <a:br>
              <a:rPr lang="es-ES" dirty="0"/>
            </a:br>
            <a:endParaRPr lang="es-ES" dirty="0"/>
          </a:p>
        </p:txBody>
      </p:sp>
      <p:sp>
        <p:nvSpPr>
          <p:cNvPr id="3" name="Marcador de posición de texto 2"/>
          <p:cNvSpPr>
            <a:spLocks noGrp="1"/>
          </p:cNvSpPr>
          <p:nvPr>
            <p:ph type="body" idx="1"/>
          </p:nvPr>
        </p:nvSpPr>
        <p:spPr>
          <a:xfrm>
            <a:off x="3366653" y="1600200"/>
            <a:ext cx="8728365" cy="3657599"/>
          </a:xfrm>
        </p:spPr>
        <p:txBody>
          <a:bodyPr rtlCol="0">
            <a:normAutofit fontScale="85000" lnSpcReduction="20000"/>
          </a:bodyPr>
          <a:lstStyle/>
          <a:p>
            <a:pPr fontAlgn="base">
              <a:lnSpc>
                <a:spcPct val="107000"/>
              </a:lnSpc>
              <a:spcAft>
                <a:spcPts val="800"/>
              </a:spcAft>
            </a:pPr>
            <a:r>
              <a:rPr lang="es-CL" sz="2000" dirty="0">
                <a:effectLst/>
                <a:latin typeface="Georgia" panose="02040502050405020303" pitchFamily="18" charset="0"/>
                <a:ea typeface="Times New Roman" panose="02020603050405020304" pitchFamily="18" charset="0"/>
                <a:cs typeface="Times New Roman" panose="02020603050405020304" pitchFamily="18" charset="0"/>
              </a:rPr>
              <a:t>Cuando sientas que tu nivel de ansiedad aumenta, intenta </a:t>
            </a:r>
            <a:r>
              <a:rPr lang="es-CL" sz="2800" dirty="0">
                <a:effectLst/>
                <a:latin typeface="Georgia" panose="02040502050405020303" pitchFamily="18" charset="0"/>
                <a:ea typeface="Times New Roman" panose="02020603050405020304" pitchFamily="18" charset="0"/>
                <a:cs typeface="Times New Roman" panose="02020603050405020304" pitchFamily="18" charset="0"/>
              </a:rPr>
              <a:t>“pausarte”. </a:t>
            </a:r>
          </a:p>
          <a:p>
            <a:pPr marL="342900" indent="-342900" fontAlgn="base">
              <a:lnSpc>
                <a:spcPct val="107000"/>
              </a:lnSpc>
              <a:spcAft>
                <a:spcPts val="800"/>
              </a:spcAft>
              <a:buFontTx/>
              <a:buChar char="-"/>
            </a:pPr>
            <a:r>
              <a:rPr lang="es-CL" dirty="0">
                <a:effectLst/>
                <a:latin typeface="Georgia" panose="02040502050405020303" pitchFamily="18" charset="0"/>
                <a:ea typeface="Times New Roman" panose="02020603050405020304" pitchFamily="18" charset="0"/>
                <a:cs typeface="Times New Roman" panose="02020603050405020304" pitchFamily="18" charset="0"/>
              </a:rPr>
              <a:t>Sal a caminar. </a:t>
            </a:r>
          </a:p>
          <a:p>
            <a:pPr marL="342900" indent="-342900" fontAlgn="base">
              <a:lnSpc>
                <a:spcPct val="107000"/>
              </a:lnSpc>
              <a:spcAft>
                <a:spcPts val="800"/>
              </a:spcAft>
              <a:buFontTx/>
              <a:buChar char="-"/>
            </a:pPr>
            <a:r>
              <a:rPr lang="es-CL" dirty="0">
                <a:effectLst/>
                <a:latin typeface="Georgia" panose="02040502050405020303" pitchFamily="18" charset="0"/>
                <a:ea typeface="Times New Roman" panose="02020603050405020304" pitchFamily="18" charset="0"/>
                <a:cs typeface="Times New Roman" panose="02020603050405020304" pitchFamily="18" charset="0"/>
              </a:rPr>
              <a:t>Llama a algún amigo. </a:t>
            </a:r>
          </a:p>
          <a:p>
            <a:pPr marL="342900" indent="-342900" fontAlgn="base">
              <a:lnSpc>
                <a:spcPct val="107000"/>
              </a:lnSpc>
              <a:spcAft>
                <a:spcPts val="800"/>
              </a:spcAft>
              <a:buFontTx/>
              <a:buChar char="-"/>
            </a:pPr>
            <a:r>
              <a:rPr lang="es-CL" dirty="0">
                <a:effectLst/>
                <a:latin typeface="Georgia" panose="02040502050405020303" pitchFamily="18" charset="0"/>
                <a:ea typeface="Times New Roman" panose="02020603050405020304" pitchFamily="18" charset="0"/>
                <a:cs typeface="Times New Roman" panose="02020603050405020304" pitchFamily="18" charset="0"/>
              </a:rPr>
              <a:t>Ve a hacer algún mandado. </a:t>
            </a:r>
          </a:p>
          <a:p>
            <a:pPr fontAlgn="base">
              <a:lnSpc>
                <a:spcPct val="107000"/>
              </a:lnSpc>
              <a:spcAft>
                <a:spcPts val="800"/>
              </a:spcAft>
            </a:pPr>
            <a:endParaRPr lang="es-CL" dirty="0">
              <a:effectLst/>
              <a:latin typeface="Georgia" panose="02040502050405020303" pitchFamily="18" charset="0"/>
              <a:ea typeface="Times New Roman" panose="02020603050405020304" pitchFamily="18" charset="0"/>
              <a:cs typeface="Times New Roman" panose="02020603050405020304" pitchFamily="18" charset="0"/>
            </a:endParaRPr>
          </a:p>
          <a:p>
            <a:pPr fontAlgn="base">
              <a:lnSpc>
                <a:spcPct val="107000"/>
              </a:lnSpc>
              <a:spcAft>
                <a:spcPts val="800"/>
              </a:spcAft>
            </a:pPr>
            <a:r>
              <a:rPr lang="es-CL" dirty="0">
                <a:effectLst/>
                <a:latin typeface="Georgia" panose="02040502050405020303" pitchFamily="18" charset="0"/>
                <a:ea typeface="Times New Roman" panose="02020603050405020304" pitchFamily="18" charset="0"/>
                <a:cs typeface="Times New Roman" panose="02020603050405020304" pitchFamily="18" charset="0"/>
              </a:rPr>
              <a:t>“Haz una pausa para que puedas cambiar tu contexto”</a:t>
            </a:r>
          </a:p>
          <a:p>
            <a:pPr fontAlgn="base">
              <a:lnSpc>
                <a:spcPct val="107000"/>
              </a:lnSpc>
              <a:spcAft>
                <a:spcPts val="800"/>
              </a:spcAft>
            </a:pPr>
            <a:r>
              <a:rPr lang="es-CL" dirty="0">
                <a:effectLst/>
                <a:latin typeface="Georgia" panose="02040502050405020303" pitchFamily="18" charset="0"/>
                <a:ea typeface="Times New Roman" panose="02020603050405020304" pitchFamily="18" charset="0"/>
                <a:cs typeface="Times New Roman" panose="02020603050405020304" pitchFamily="18" charset="0"/>
              </a:rPr>
              <a:t>“Enfoca tu atención en otra cosa”. </a:t>
            </a:r>
          </a:p>
          <a:p>
            <a:pPr fontAlgn="base">
              <a:lnSpc>
                <a:spcPct val="107000"/>
              </a:lnSpc>
              <a:spcAft>
                <a:spcPts val="800"/>
              </a:spcAft>
            </a:pPr>
            <a:endParaRPr lang="es-CL" dirty="0">
              <a:effectLst/>
              <a:latin typeface="Georgia" panose="02040502050405020303" pitchFamily="18" charset="0"/>
              <a:ea typeface="Times New Roman" panose="02020603050405020304" pitchFamily="18" charset="0"/>
              <a:cs typeface="Times New Roman" panose="02020603050405020304" pitchFamily="18" charset="0"/>
            </a:endParaRPr>
          </a:p>
          <a:p>
            <a:pPr fontAlgn="base">
              <a:lnSpc>
                <a:spcPct val="107000"/>
              </a:lnSpc>
              <a:spcAft>
                <a:spcPts val="800"/>
              </a:spcAft>
            </a:pPr>
            <a:r>
              <a:rPr lang="es-CL" dirty="0">
                <a:latin typeface="Georgia" panose="02040502050405020303" pitchFamily="18" charset="0"/>
                <a:ea typeface="Times New Roman" panose="02020603050405020304" pitchFamily="18" charset="0"/>
                <a:cs typeface="Times New Roman" panose="02020603050405020304" pitchFamily="18" charset="0"/>
              </a:rPr>
              <a:t>                    A</a:t>
            </a:r>
            <a:r>
              <a:rPr lang="es-CL" dirty="0">
                <a:effectLst/>
                <a:latin typeface="Georgia" panose="02040502050405020303" pitchFamily="18" charset="0"/>
                <a:ea typeface="Times New Roman" panose="02020603050405020304" pitchFamily="18" charset="0"/>
                <a:cs typeface="Times New Roman" panose="02020603050405020304" pitchFamily="18" charset="0"/>
              </a:rPr>
              <a:t>lejarte de donde estás y romper la inercia</a:t>
            </a:r>
            <a:endParaRPr lang="es-CL"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es-ES" dirty="0"/>
          </a:p>
        </p:txBody>
      </p:sp>
    </p:spTree>
    <p:extLst>
      <p:ext uri="{BB962C8B-B14F-4D97-AF65-F5344CB8AC3E}">
        <p14:creationId xmlns:p14="http://schemas.microsoft.com/office/powerpoint/2010/main" val="180574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08361" y="166255"/>
            <a:ext cx="9199421" cy="1828800"/>
          </a:xfrm>
        </p:spPr>
        <p:txBody>
          <a:bodyPr rtlCol="0"/>
          <a:lstStyle/>
          <a:p>
            <a:pPr algn="ctr" rtl="0">
              <a:lnSpc>
                <a:spcPct val="100000"/>
              </a:lnSpc>
            </a:pPr>
            <a:r>
              <a:rPr lang="es-ES" b="1" dirty="0"/>
              <a:t>Desconéctate </a:t>
            </a:r>
            <a:br>
              <a:rPr lang="es-ES" b="1" dirty="0"/>
            </a:br>
            <a:endParaRPr lang="es-ES" b="1" dirty="0"/>
          </a:p>
        </p:txBody>
      </p:sp>
      <p:sp>
        <p:nvSpPr>
          <p:cNvPr id="3" name="Marcador de posición de texto 2"/>
          <p:cNvSpPr>
            <a:spLocks noGrp="1"/>
          </p:cNvSpPr>
          <p:nvPr>
            <p:ph type="body" idx="1"/>
          </p:nvPr>
        </p:nvSpPr>
        <p:spPr>
          <a:xfrm>
            <a:off x="3034144" y="1489364"/>
            <a:ext cx="8728365" cy="3657599"/>
          </a:xfrm>
        </p:spPr>
        <p:txBody>
          <a:bodyPr rtlCol="0">
            <a:normAutofit fontScale="85000" lnSpcReduction="20000"/>
          </a:bodyPr>
          <a:lstStyle/>
          <a:p>
            <a:pPr fontAlgn="base">
              <a:lnSpc>
                <a:spcPct val="107000"/>
              </a:lnSpc>
              <a:spcAft>
                <a:spcPts val="800"/>
              </a:spcAft>
            </a:pPr>
            <a:r>
              <a:rPr lang="es-CL" dirty="0">
                <a:effectLst/>
                <a:latin typeface="Georgia" panose="02040502050405020303" pitchFamily="18" charset="0"/>
                <a:ea typeface="Times New Roman" panose="02020603050405020304" pitchFamily="18" charset="0"/>
                <a:cs typeface="Times New Roman" panose="02020603050405020304" pitchFamily="18" charset="0"/>
              </a:rPr>
              <a:t>Pasas mucho tiempo frente a la pantalla del computador o celular, la tv… </a:t>
            </a:r>
          </a:p>
          <a:p>
            <a:pPr fontAlgn="base">
              <a:lnSpc>
                <a:spcPct val="107000"/>
              </a:lnSpc>
              <a:spcAft>
                <a:spcPts val="800"/>
              </a:spcAft>
            </a:pPr>
            <a:r>
              <a:rPr lang="es-CL" dirty="0">
                <a:latin typeface="Georgia" panose="02040502050405020303" pitchFamily="18" charset="0"/>
                <a:ea typeface="Times New Roman" panose="02020603050405020304" pitchFamily="18" charset="0"/>
                <a:cs typeface="Times New Roman" panose="02020603050405020304" pitchFamily="18" charset="0"/>
              </a:rPr>
              <a:t>Desconéctate</a:t>
            </a:r>
          </a:p>
          <a:p>
            <a:pPr marL="342900" indent="-342900" fontAlgn="base">
              <a:lnSpc>
                <a:spcPct val="107000"/>
              </a:lnSpc>
              <a:spcAft>
                <a:spcPts val="800"/>
              </a:spcAft>
              <a:buFontTx/>
              <a:buChar char="-"/>
            </a:pPr>
            <a:r>
              <a:rPr lang="es-CL" dirty="0">
                <a:effectLst/>
                <a:latin typeface="Georgia" panose="02040502050405020303" pitchFamily="18" charset="0"/>
                <a:ea typeface="Times New Roman" panose="02020603050405020304" pitchFamily="18" charset="0"/>
                <a:cs typeface="Times New Roman" panose="02020603050405020304" pitchFamily="18" charset="0"/>
              </a:rPr>
              <a:t>Busca lugar tranquilo, que sea agradable (jardín , debajo de un árbol, o lugar tranquilo de la casa.</a:t>
            </a:r>
          </a:p>
          <a:p>
            <a:pPr marL="342900" indent="-342900" fontAlgn="base">
              <a:lnSpc>
                <a:spcPct val="107000"/>
              </a:lnSpc>
              <a:spcAft>
                <a:spcPts val="800"/>
              </a:spcAft>
              <a:buFontTx/>
              <a:buChar char="-"/>
            </a:pPr>
            <a:r>
              <a:rPr lang="es-CL" dirty="0">
                <a:latin typeface="Georgia" panose="02040502050405020303" pitchFamily="18" charset="0"/>
                <a:ea typeface="Times New Roman" panose="02020603050405020304" pitchFamily="18" charset="0"/>
                <a:cs typeface="Times New Roman" panose="02020603050405020304" pitchFamily="18" charset="0"/>
              </a:rPr>
              <a:t>Siéntate de manera cómoda, …siente tu cuerpo </a:t>
            </a:r>
          </a:p>
          <a:p>
            <a:pPr marL="342900" indent="-342900" fontAlgn="base">
              <a:lnSpc>
                <a:spcPct val="107000"/>
              </a:lnSpc>
              <a:spcAft>
                <a:spcPts val="800"/>
              </a:spcAft>
              <a:buFontTx/>
              <a:buChar char="-"/>
            </a:pPr>
            <a:r>
              <a:rPr lang="es-CL" dirty="0">
                <a:latin typeface="Georgia" panose="02040502050405020303" pitchFamily="18" charset="0"/>
                <a:ea typeface="Times New Roman" panose="02020603050405020304" pitchFamily="18" charset="0"/>
                <a:cs typeface="Times New Roman" panose="02020603050405020304" pitchFamily="18" charset="0"/>
              </a:rPr>
              <a:t>Siente tu respiración , tu cuerpo …si hay un dolor o un lugar cansado, pon tus manos allí… siente el calor de tus manos, quédate un momento allí… y ahora concéntrate en tu respiración …respira tres veces profundo y tranquilo…</a:t>
            </a:r>
          </a:p>
          <a:p>
            <a:pPr marL="342900" indent="-342900" fontAlgn="base">
              <a:lnSpc>
                <a:spcPct val="107000"/>
              </a:lnSpc>
              <a:spcAft>
                <a:spcPts val="800"/>
              </a:spcAft>
              <a:buFontTx/>
              <a:buChar char="-"/>
            </a:pPr>
            <a:r>
              <a:rPr lang="es-CL" dirty="0">
                <a:effectLst/>
                <a:latin typeface="Georgia" panose="02040502050405020303" pitchFamily="18" charset="0"/>
                <a:ea typeface="Times New Roman" panose="02020603050405020304" pitchFamily="18" charset="0"/>
                <a:cs typeface="Times New Roman" panose="02020603050405020304" pitchFamily="18" charset="0"/>
              </a:rPr>
              <a:t>Pide al Señor que te de su Paz y abra tus oídos y tu corazón y lee esta oración …en voz suave y lenta…vuelve sobre ella</a:t>
            </a:r>
          </a:p>
          <a:p>
            <a:pPr rtl="0"/>
            <a:endParaRPr lang="es-ES" dirty="0"/>
          </a:p>
        </p:txBody>
      </p:sp>
    </p:spTree>
    <p:extLst>
      <p:ext uri="{BB962C8B-B14F-4D97-AF65-F5344CB8AC3E}">
        <p14:creationId xmlns:p14="http://schemas.microsoft.com/office/powerpoint/2010/main" val="251045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e busco en mi soledad | Catoliscopio.com">
            <a:extLst>
              <a:ext uri="{FF2B5EF4-FFF2-40B4-BE49-F238E27FC236}">
                <a16:creationId xmlns:a16="http://schemas.microsoft.com/office/drawing/2014/main" id="{4C70C98C-7847-4A72-86F8-569D19628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Marcador de posición de contenido 13"/>
          <p:cNvSpPr>
            <a:spLocks noGrp="1"/>
          </p:cNvSpPr>
          <p:nvPr>
            <p:ph idx="1"/>
          </p:nvPr>
        </p:nvSpPr>
        <p:spPr>
          <a:xfrm>
            <a:off x="7222113" y="207168"/>
            <a:ext cx="6710363" cy="6443663"/>
          </a:xfrm>
          <a:solidFill>
            <a:schemeClr val="accent2">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ormAutofit fontScale="32500" lnSpcReduction="20000"/>
          </a:bodyPr>
          <a:lstStyle/>
          <a:p>
            <a:pPr marL="0" indent="0" rtl="0">
              <a:buNone/>
            </a:pPr>
            <a:endParaRPr lang="es-ES" sz="1000" b="1" dirty="0"/>
          </a:p>
          <a:p>
            <a:pPr marL="357188" indent="0" rtl="0">
              <a:lnSpc>
                <a:spcPct val="120000"/>
              </a:lnSpc>
              <a:buNone/>
            </a:pPr>
            <a:r>
              <a:rPr lang="es-ES" sz="4900" b="1" dirty="0">
                <a:latin typeface="Arial" panose="020B0604020202020204" pitchFamily="34" charset="0"/>
                <a:cs typeface="Arial" panose="020B0604020202020204" pitchFamily="34" charset="0"/>
              </a:rPr>
              <a:t>TE BUSCO, SEÑOR,</a:t>
            </a:r>
          </a:p>
          <a:p>
            <a:pPr marL="357188" indent="0" rtl="0">
              <a:lnSpc>
                <a:spcPct val="120000"/>
              </a:lnSpc>
              <a:buNone/>
            </a:pPr>
            <a:r>
              <a:rPr lang="es-ES" sz="4900" dirty="0">
                <a:latin typeface="Arial" panose="020B0604020202020204" pitchFamily="34" charset="0"/>
                <a:cs typeface="Arial" panose="020B0604020202020204" pitchFamily="34" charset="0"/>
              </a:rPr>
              <a:t>No por lo que me das, aunque me lo ofrezcas</a:t>
            </a:r>
          </a:p>
          <a:p>
            <a:pPr marL="357188" indent="0" rtl="0">
              <a:lnSpc>
                <a:spcPct val="120000"/>
              </a:lnSpc>
              <a:buNone/>
            </a:pPr>
            <a:r>
              <a:rPr lang="es-ES" sz="4900" dirty="0">
                <a:latin typeface="Arial" panose="020B0604020202020204" pitchFamily="34" charset="0"/>
                <a:cs typeface="Arial" panose="020B0604020202020204" pitchFamily="34" charset="0"/>
              </a:rPr>
              <a:t>No porque me acompañas, que te lo agradezco.</a:t>
            </a:r>
          </a:p>
          <a:p>
            <a:pPr marL="357188" indent="0" rtl="0">
              <a:lnSpc>
                <a:spcPct val="120000"/>
              </a:lnSpc>
              <a:buNone/>
            </a:pPr>
            <a:r>
              <a:rPr lang="es-ES" sz="4900" dirty="0">
                <a:latin typeface="Arial" panose="020B0604020202020204" pitchFamily="34" charset="0"/>
                <a:cs typeface="Arial" panose="020B0604020202020204" pitchFamily="34" charset="0"/>
              </a:rPr>
              <a:t>No porque me iluminas, </a:t>
            </a:r>
          </a:p>
          <a:p>
            <a:pPr marL="357188" indent="0" rtl="0">
              <a:lnSpc>
                <a:spcPct val="120000"/>
              </a:lnSpc>
              <a:buNone/>
            </a:pPr>
            <a:r>
              <a:rPr lang="es-ES" sz="4900" dirty="0">
                <a:latin typeface="Arial" panose="020B0604020202020204" pitchFamily="34" charset="0"/>
                <a:cs typeface="Arial" panose="020B0604020202020204" pitchFamily="34" charset="0"/>
              </a:rPr>
              <a:t>aunque a veces preferiría vivir en la oscuridad.</a:t>
            </a:r>
          </a:p>
          <a:p>
            <a:pPr marL="357188" indent="0" rtl="0">
              <a:lnSpc>
                <a:spcPct val="120000"/>
              </a:lnSpc>
              <a:buNone/>
            </a:pPr>
            <a:r>
              <a:rPr lang="es-ES" sz="4900" dirty="0">
                <a:latin typeface="Arial" panose="020B0604020202020204" pitchFamily="34" charset="0"/>
                <a:cs typeface="Arial" panose="020B0604020202020204" pitchFamily="34" charset="0"/>
              </a:rPr>
              <a:t>Solo sé , Señor, que te busco.</a:t>
            </a:r>
          </a:p>
          <a:p>
            <a:pPr marL="357188" indent="0" rtl="0">
              <a:lnSpc>
                <a:spcPct val="120000"/>
              </a:lnSpc>
              <a:buNone/>
            </a:pPr>
            <a:r>
              <a:rPr lang="es-ES" sz="4900" dirty="0">
                <a:latin typeface="Arial" panose="020B0604020202020204" pitchFamily="34" charset="0"/>
                <a:cs typeface="Arial" panose="020B0604020202020204" pitchFamily="34" charset="0"/>
              </a:rPr>
              <a:t>En cada día y en cada acontecimiento,</a:t>
            </a:r>
          </a:p>
          <a:p>
            <a:pPr marL="357188" indent="0" rtl="0">
              <a:lnSpc>
                <a:spcPct val="120000"/>
              </a:lnSpc>
              <a:buNone/>
            </a:pPr>
            <a:r>
              <a:rPr lang="es-ES" sz="4900" dirty="0">
                <a:latin typeface="Arial" panose="020B0604020202020204" pitchFamily="34" charset="0"/>
                <a:cs typeface="Arial" panose="020B0604020202020204" pitchFamily="34" charset="0"/>
              </a:rPr>
              <a:t>en la escasez y en la abundancia,</a:t>
            </a:r>
          </a:p>
          <a:p>
            <a:pPr marL="357188" indent="0" rtl="0">
              <a:lnSpc>
                <a:spcPct val="120000"/>
              </a:lnSpc>
              <a:buNone/>
            </a:pPr>
            <a:r>
              <a:rPr lang="es-ES" sz="4900" dirty="0">
                <a:latin typeface="Arial" panose="020B0604020202020204" pitchFamily="34" charset="0"/>
                <a:cs typeface="Arial" panose="020B0604020202020204" pitchFamily="34" charset="0"/>
              </a:rPr>
              <a:t>en el llanto y en la sonrisa.</a:t>
            </a:r>
          </a:p>
          <a:p>
            <a:pPr marL="357188" indent="0" rtl="0">
              <a:lnSpc>
                <a:spcPct val="120000"/>
              </a:lnSpc>
              <a:buNone/>
            </a:pPr>
            <a:r>
              <a:rPr lang="es-ES" sz="4900" dirty="0">
                <a:latin typeface="Arial" panose="020B0604020202020204" pitchFamily="34" charset="0"/>
                <a:cs typeface="Arial" panose="020B0604020202020204" pitchFamily="34" charset="0"/>
              </a:rPr>
              <a:t>Cuando las cosas vienen de frente</a:t>
            </a:r>
          </a:p>
          <a:p>
            <a:pPr marL="357188" indent="0" rtl="0">
              <a:lnSpc>
                <a:spcPct val="120000"/>
              </a:lnSpc>
              <a:buNone/>
            </a:pPr>
            <a:r>
              <a:rPr lang="es-ES" sz="4900" dirty="0">
                <a:latin typeface="Arial" panose="020B0604020202020204" pitchFamily="34" charset="0"/>
                <a:cs typeface="Arial" panose="020B0604020202020204" pitchFamily="34" charset="0"/>
              </a:rPr>
              <a:t> y cuando el suelo debajo de mis pies</a:t>
            </a:r>
          </a:p>
          <a:p>
            <a:pPr marL="357188" indent="0" rtl="0">
              <a:lnSpc>
                <a:spcPct val="120000"/>
              </a:lnSpc>
              <a:buNone/>
            </a:pPr>
            <a:r>
              <a:rPr lang="es-ES" sz="4900" dirty="0">
                <a:latin typeface="Arial" panose="020B0604020202020204" pitchFamily="34" charset="0"/>
                <a:cs typeface="Arial" panose="020B0604020202020204" pitchFamily="34" charset="0"/>
              </a:rPr>
              <a:t>se abre en un peligroso boquete. </a:t>
            </a:r>
          </a:p>
          <a:p>
            <a:pPr marL="357188" indent="0" rtl="0">
              <a:lnSpc>
                <a:spcPct val="120000"/>
              </a:lnSpc>
              <a:buNone/>
            </a:pPr>
            <a:r>
              <a:rPr lang="es-ES" sz="4300" dirty="0">
                <a:latin typeface="Arial" panose="020B0604020202020204" pitchFamily="34" charset="0"/>
                <a:cs typeface="Arial" panose="020B0604020202020204" pitchFamily="34" charset="0"/>
              </a:rPr>
              <a:t>TE BUSCO , SEÑOR.</a:t>
            </a:r>
            <a:endParaRPr lang="es-E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107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xpedición Descabezado Grande | Hiking Chile">
            <a:extLst>
              <a:ext uri="{FF2B5EF4-FFF2-40B4-BE49-F238E27FC236}">
                <a16:creationId xmlns:a16="http://schemas.microsoft.com/office/drawing/2014/main" id="{26030DBF-30FA-4780-ADFE-4871CBBBC0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1835" y="0"/>
            <a:ext cx="1066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Marcador de posición de contenido 13"/>
          <p:cNvSpPr>
            <a:spLocks noGrp="1"/>
          </p:cNvSpPr>
          <p:nvPr>
            <p:ph idx="1"/>
          </p:nvPr>
        </p:nvSpPr>
        <p:spPr>
          <a:xfrm>
            <a:off x="7350701" y="0"/>
            <a:ext cx="6710363" cy="6858000"/>
          </a:xfrm>
          <a:solidFill>
            <a:schemeClr val="accent2">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ormAutofit fontScale="92500" lnSpcReduction="10000"/>
          </a:bodyPr>
          <a:lstStyle/>
          <a:p>
            <a:pPr marL="0" indent="0" rtl="0">
              <a:buNone/>
            </a:pPr>
            <a:endParaRPr lang="es-ES" sz="1000" b="1" dirty="0"/>
          </a:p>
          <a:p>
            <a:pPr marL="357188" indent="0" rtl="0">
              <a:lnSpc>
                <a:spcPct val="120000"/>
              </a:lnSpc>
              <a:buNone/>
            </a:pPr>
            <a:r>
              <a:rPr lang="es-ES" sz="1800" b="1" i="0" dirty="0">
                <a:solidFill>
                  <a:schemeClr val="bg1"/>
                </a:solidFill>
                <a:effectLst/>
                <a:latin typeface="Verdana" panose="020B0604030504040204" pitchFamily="34" charset="0"/>
              </a:rPr>
              <a:t>Tú </a:t>
            </a:r>
            <a:r>
              <a:rPr lang="es-ES" sz="1800" b="1" dirty="0">
                <a:solidFill>
                  <a:schemeClr val="bg1"/>
                </a:solidFill>
                <a:latin typeface="Verdana" panose="020B0604030504040204" pitchFamily="34" charset="0"/>
              </a:rPr>
              <a:t>G</a:t>
            </a:r>
            <a:r>
              <a:rPr lang="es-ES" sz="1800" b="1" i="0" dirty="0">
                <a:solidFill>
                  <a:schemeClr val="bg1"/>
                </a:solidFill>
                <a:effectLst/>
                <a:latin typeface="Verdana" panose="020B0604030504040204" pitchFamily="34" charset="0"/>
              </a:rPr>
              <a:t>uardián </a:t>
            </a:r>
            <a:br>
              <a:rPr lang="es-ES" sz="1800" dirty="0">
                <a:solidFill>
                  <a:schemeClr val="bg1"/>
                </a:solidFill>
              </a:rPr>
            </a:br>
            <a:br>
              <a:rPr lang="es-ES" sz="1800" dirty="0">
                <a:solidFill>
                  <a:schemeClr val="bg1"/>
                </a:solidFill>
              </a:rPr>
            </a:br>
            <a:r>
              <a:rPr lang="es-ES" sz="1800" b="0" i="0" dirty="0">
                <a:solidFill>
                  <a:schemeClr val="bg1"/>
                </a:solidFill>
                <a:effectLst/>
                <a:latin typeface="Verdana" panose="020B0604030504040204" pitchFamily="34" charset="0"/>
              </a:rPr>
              <a:t>Levanto mis ojos a los montes:</a:t>
            </a:r>
            <a:br>
              <a:rPr lang="es-ES" sz="1800" dirty="0">
                <a:solidFill>
                  <a:schemeClr val="bg1"/>
                </a:solidFill>
              </a:rPr>
            </a:br>
            <a:r>
              <a:rPr lang="es-ES" sz="1800" b="0" i="0" dirty="0">
                <a:solidFill>
                  <a:schemeClr val="bg1"/>
                </a:solidFill>
                <a:effectLst/>
                <a:latin typeface="Verdana" panose="020B0604030504040204" pitchFamily="34" charset="0"/>
              </a:rPr>
              <a:t>¿de dónde me vendrá el auxilio?</a:t>
            </a:r>
            <a:br>
              <a:rPr lang="es-ES" sz="1800" dirty="0">
                <a:solidFill>
                  <a:schemeClr val="bg1"/>
                </a:solidFill>
              </a:rPr>
            </a:br>
            <a:r>
              <a:rPr lang="es-ES" sz="1800" b="0" i="0" dirty="0">
                <a:solidFill>
                  <a:schemeClr val="bg1"/>
                </a:solidFill>
                <a:effectLst/>
                <a:latin typeface="Verdana" panose="020B0604030504040204" pitchFamily="34" charset="0"/>
              </a:rPr>
              <a:t>El auxilio me viene del Señor,</a:t>
            </a:r>
            <a:br>
              <a:rPr lang="es-ES" sz="1800" dirty="0">
                <a:solidFill>
                  <a:schemeClr val="bg1"/>
                </a:solidFill>
              </a:rPr>
            </a:br>
            <a:r>
              <a:rPr lang="es-ES" sz="1800" b="0" i="0" dirty="0">
                <a:solidFill>
                  <a:schemeClr val="bg1"/>
                </a:solidFill>
                <a:effectLst/>
                <a:latin typeface="Verdana" panose="020B0604030504040204" pitchFamily="34" charset="0"/>
              </a:rPr>
              <a:t>que hizo el cielo y la tierra.</a:t>
            </a:r>
            <a:br>
              <a:rPr lang="es-ES" sz="1800" dirty="0">
                <a:solidFill>
                  <a:schemeClr val="bg1"/>
                </a:solidFill>
              </a:rPr>
            </a:br>
            <a:br>
              <a:rPr lang="es-ES" sz="1800" dirty="0">
                <a:solidFill>
                  <a:schemeClr val="bg1"/>
                </a:solidFill>
              </a:rPr>
            </a:br>
            <a:r>
              <a:rPr lang="es-ES" sz="1800" b="0" i="0" dirty="0">
                <a:solidFill>
                  <a:schemeClr val="bg1"/>
                </a:solidFill>
                <a:effectLst/>
                <a:latin typeface="Verdana" panose="020B0604030504040204" pitchFamily="34" charset="0"/>
              </a:rPr>
              <a:t>No permitirá que resbale tu pie,</a:t>
            </a:r>
            <a:br>
              <a:rPr lang="es-ES" sz="1800" dirty="0">
                <a:solidFill>
                  <a:schemeClr val="bg1"/>
                </a:solidFill>
              </a:rPr>
            </a:br>
            <a:r>
              <a:rPr lang="es-ES" sz="1800" b="0" i="0" dirty="0">
                <a:solidFill>
                  <a:schemeClr val="bg1"/>
                </a:solidFill>
                <a:effectLst/>
                <a:latin typeface="Verdana" panose="020B0604030504040204" pitchFamily="34" charset="0"/>
              </a:rPr>
              <a:t>tu guardián no duerme;</a:t>
            </a:r>
            <a:br>
              <a:rPr lang="es-ES" sz="1800" dirty="0">
                <a:solidFill>
                  <a:schemeClr val="bg1"/>
                </a:solidFill>
              </a:rPr>
            </a:br>
            <a:r>
              <a:rPr lang="es-ES" sz="1800" b="0" i="0" dirty="0">
                <a:solidFill>
                  <a:schemeClr val="bg1"/>
                </a:solidFill>
                <a:effectLst/>
                <a:latin typeface="Verdana" panose="020B0604030504040204" pitchFamily="34" charset="0"/>
              </a:rPr>
              <a:t>no duerme ni reposa</a:t>
            </a:r>
            <a:br>
              <a:rPr lang="es-ES" sz="1800" dirty="0">
                <a:solidFill>
                  <a:schemeClr val="bg1"/>
                </a:solidFill>
              </a:rPr>
            </a:br>
            <a:r>
              <a:rPr lang="es-ES" sz="1800" b="0" i="0" dirty="0">
                <a:solidFill>
                  <a:schemeClr val="bg1"/>
                </a:solidFill>
                <a:effectLst/>
                <a:latin typeface="Verdana" panose="020B0604030504040204" pitchFamily="34" charset="0"/>
              </a:rPr>
              <a:t>el guardián de Israel.</a:t>
            </a:r>
            <a:br>
              <a:rPr lang="es-ES" sz="1800" dirty="0">
                <a:solidFill>
                  <a:schemeClr val="bg1"/>
                </a:solidFill>
              </a:rPr>
            </a:br>
            <a:br>
              <a:rPr lang="es-ES" sz="1800" dirty="0">
                <a:solidFill>
                  <a:schemeClr val="bg1"/>
                </a:solidFill>
              </a:rPr>
            </a:br>
            <a:r>
              <a:rPr lang="es-ES" sz="1800" b="0" i="0" dirty="0">
                <a:solidFill>
                  <a:schemeClr val="bg1"/>
                </a:solidFill>
                <a:effectLst/>
                <a:latin typeface="Verdana" panose="020B0604030504040204" pitchFamily="34" charset="0"/>
              </a:rPr>
              <a:t>El Señor te guarda a su sombra,</a:t>
            </a:r>
            <a:br>
              <a:rPr lang="es-ES" sz="1800" dirty="0">
                <a:solidFill>
                  <a:schemeClr val="bg1"/>
                </a:solidFill>
              </a:rPr>
            </a:br>
            <a:r>
              <a:rPr lang="es-ES" sz="1800" b="0" i="0" dirty="0">
                <a:solidFill>
                  <a:schemeClr val="bg1"/>
                </a:solidFill>
                <a:effectLst/>
                <a:latin typeface="Verdana" panose="020B0604030504040204" pitchFamily="34" charset="0"/>
              </a:rPr>
              <a:t>está a tu derecha;</a:t>
            </a:r>
            <a:br>
              <a:rPr lang="es-ES" sz="1800" dirty="0">
                <a:solidFill>
                  <a:schemeClr val="bg1"/>
                </a:solidFill>
              </a:rPr>
            </a:br>
            <a:r>
              <a:rPr lang="es-ES" sz="1800" b="0" i="0" dirty="0">
                <a:solidFill>
                  <a:schemeClr val="bg1"/>
                </a:solidFill>
                <a:effectLst/>
                <a:latin typeface="Verdana" panose="020B0604030504040204" pitchFamily="34" charset="0"/>
              </a:rPr>
              <a:t>de día el sol no te hará daño,</a:t>
            </a:r>
            <a:br>
              <a:rPr lang="es-ES" sz="1800" dirty="0">
                <a:solidFill>
                  <a:schemeClr val="bg1"/>
                </a:solidFill>
              </a:rPr>
            </a:br>
            <a:r>
              <a:rPr lang="es-ES" sz="1800" b="0" i="0" dirty="0">
                <a:solidFill>
                  <a:schemeClr val="bg1"/>
                </a:solidFill>
                <a:effectLst/>
                <a:latin typeface="Verdana" panose="020B0604030504040204" pitchFamily="34" charset="0"/>
              </a:rPr>
              <a:t>ni la luna de noche.</a:t>
            </a:r>
            <a:br>
              <a:rPr lang="es-ES" sz="1800" dirty="0">
                <a:solidFill>
                  <a:schemeClr val="bg1"/>
                </a:solidFill>
              </a:rPr>
            </a:br>
            <a:br>
              <a:rPr lang="es-ES" sz="1800" dirty="0">
                <a:solidFill>
                  <a:schemeClr val="bg1"/>
                </a:solidFill>
              </a:rPr>
            </a:br>
            <a:r>
              <a:rPr lang="es-ES" sz="1800" b="0" i="0" dirty="0">
                <a:solidFill>
                  <a:schemeClr val="bg1"/>
                </a:solidFill>
                <a:effectLst/>
                <a:latin typeface="Verdana" panose="020B0604030504040204" pitchFamily="34" charset="0"/>
              </a:rPr>
              <a:t>El Señor te guarda de todo mal,</a:t>
            </a:r>
            <a:br>
              <a:rPr lang="es-ES" sz="1800" dirty="0">
                <a:solidFill>
                  <a:schemeClr val="bg1"/>
                </a:solidFill>
              </a:rPr>
            </a:br>
            <a:r>
              <a:rPr lang="es-ES" sz="1800" b="0" i="0" dirty="0">
                <a:solidFill>
                  <a:schemeClr val="bg1"/>
                </a:solidFill>
                <a:effectLst/>
                <a:latin typeface="Verdana" panose="020B0604030504040204" pitchFamily="34" charset="0"/>
              </a:rPr>
              <a:t>él guarda tu alma;</a:t>
            </a:r>
            <a:br>
              <a:rPr lang="es-ES" sz="1800" dirty="0">
                <a:solidFill>
                  <a:schemeClr val="bg1"/>
                </a:solidFill>
              </a:rPr>
            </a:br>
            <a:r>
              <a:rPr lang="es-ES" sz="1800" b="0" i="0" dirty="0">
                <a:solidFill>
                  <a:schemeClr val="bg1"/>
                </a:solidFill>
                <a:effectLst/>
                <a:latin typeface="Verdana" panose="020B0604030504040204" pitchFamily="34" charset="0"/>
              </a:rPr>
              <a:t>el Señor guarda tus entradas y salidas,</a:t>
            </a:r>
            <a:br>
              <a:rPr lang="es-ES" sz="1800" dirty="0">
                <a:solidFill>
                  <a:schemeClr val="bg1"/>
                </a:solidFill>
              </a:rPr>
            </a:br>
            <a:r>
              <a:rPr lang="es-ES" sz="1800" b="0" i="0" dirty="0">
                <a:solidFill>
                  <a:schemeClr val="bg1"/>
                </a:solidFill>
                <a:effectLst/>
                <a:latin typeface="Verdana" panose="020B0604030504040204" pitchFamily="34" charset="0"/>
              </a:rPr>
              <a:t>ahora y por siempre.</a:t>
            </a:r>
            <a:endParaRPr lang="es-E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923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4D73900-761A-4E74-99D9-123602C03CBD}"/>
              </a:ext>
            </a:extLst>
          </p:cNvPr>
          <p:cNvSpPr txBox="1"/>
          <p:nvPr/>
        </p:nvSpPr>
        <p:spPr>
          <a:xfrm>
            <a:off x="1579419" y="692728"/>
            <a:ext cx="9518072" cy="4093428"/>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s-ES" sz="3600" b="1" i="0" dirty="0">
                <a:solidFill>
                  <a:schemeClr val="bg1"/>
                </a:solidFill>
                <a:effectLst/>
                <a:latin typeface="Lato"/>
              </a:rPr>
              <a:t>El acompañamiento </a:t>
            </a:r>
            <a:r>
              <a:rPr lang="es-ES" sz="3200" b="0" i="0" dirty="0">
                <a:solidFill>
                  <a:schemeClr val="bg1"/>
                </a:solidFill>
                <a:effectLst/>
                <a:latin typeface="Lato"/>
              </a:rPr>
              <a:t>no es solo un enfoque o una metodología catequética; es una forma de ser iglesia. El acompañamiento se trata de construir relaciones basadas en el respeto, la confianza y el amor, que son la base de la evangelización y la catequesis. Las relaciones forman la base de cualquier religión o comunidad de fe. Son los nervios del cuerpo religioso.</a:t>
            </a:r>
            <a:endParaRPr lang="es-CL" sz="3200" dirty="0">
              <a:solidFill>
                <a:schemeClr val="bg1"/>
              </a:solidFill>
            </a:endParaRPr>
          </a:p>
        </p:txBody>
      </p:sp>
      <p:sp>
        <p:nvSpPr>
          <p:cNvPr id="3" name="CuadroTexto 2">
            <a:extLst>
              <a:ext uri="{FF2B5EF4-FFF2-40B4-BE49-F238E27FC236}">
                <a16:creationId xmlns:a16="http://schemas.microsoft.com/office/drawing/2014/main" id="{6370E1E3-CFFE-4C05-9773-36FEA1EAF933}"/>
              </a:ext>
            </a:extLst>
          </p:cNvPr>
          <p:cNvSpPr txBox="1"/>
          <p:nvPr/>
        </p:nvSpPr>
        <p:spPr>
          <a:xfrm>
            <a:off x="651163" y="5223164"/>
            <a:ext cx="10792691" cy="461665"/>
          </a:xfrm>
          <a:prstGeom prst="rect">
            <a:avLst/>
          </a:prstGeom>
          <a:solidFill>
            <a:srgbClr val="FF0000"/>
          </a:solidFill>
        </p:spPr>
        <p:txBody>
          <a:bodyPr wrap="square" rtlCol="0">
            <a:spAutoFit/>
          </a:bodyPr>
          <a:lstStyle/>
          <a:p>
            <a:r>
              <a:rPr lang="es-CL" sz="2400" b="1" dirty="0">
                <a:solidFill>
                  <a:schemeClr val="bg1"/>
                </a:solidFill>
                <a:latin typeface="Arial Nova Light" panose="020B0304020202020204" pitchFamily="34" charset="0"/>
              </a:rPr>
              <a:t>Acompañar, escuchar, acoger  , contener en tiempos de crisis…en Pandemia</a:t>
            </a:r>
          </a:p>
        </p:txBody>
      </p:sp>
    </p:spTree>
    <p:extLst>
      <p:ext uri="{BB962C8B-B14F-4D97-AF65-F5344CB8AC3E}">
        <p14:creationId xmlns:p14="http://schemas.microsoft.com/office/powerpoint/2010/main" val="388889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1052" y="394855"/>
            <a:ext cx="9199421" cy="1828800"/>
          </a:xfrm>
        </p:spPr>
        <p:txBody>
          <a:bodyPr rtlCol="0">
            <a:normAutofit fontScale="90000"/>
          </a:bodyPr>
          <a:lstStyle/>
          <a:p>
            <a:pPr algn="ctr">
              <a:lnSpc>
                <a:spcPct val="100000"/>
              </a:lnSpc>
            </a:pPr>
            <a:r>
              <a:rPr lang="es-CL" sz="4900" b="1" dirty="0">
                <a:solidFill>
                  <a:srgbClr val="121212"/>
                </a:solidFill>
                <a:effectLst/>
                <a:ea typeface="Times New Roman" panose="02020603050405020304" pitchFamily="18" charset="0"/>
                <a:cs typeface="Times New Roman" panose="02020603050405020304" pitchFamily="18" charset="0"/>
              </a:rPr>
              <a:t>Concéntrate en los pies</a:t>
            </a:r>
            <a:br>
              <a:rPr lang="es-CL" sz="1800" dirty="0">
                <a:effectLst/>
                <a:latin typeface="Calibri" panose="020F0502020204030204" pitchFamily="34" charset="0"/>
                <a:ea typeface="Calibri" panose="020F0502020204030204" pitchFamily="34" charset="0"/>
                <a:cs typeface="Times New Roman" panose="02020603050405020304" pitchFamily="18" charset="0"/>
              </a:rPr>
            </a:br>
            <a:br>
              <a:rPr lang="es-ES" dirty="0"/>
            </a:br>
            <a:endParaRPr lang="es-ES" dirty="0"/>
          </a:p>
        </p:txBody>
      </p:sp>
      <p:sp>
        <p:nvSpPr>
          <p:cNvPr id="3" name="Marcador de posición de texto 2"/>
          <p:cNvSpPr>
            <a:spLocks noGrp="1"/>
          </p:cNvSpPr>
          <p:nvPr>
            <p:ph type="body" idx="1"/>
          </p:nvPr>
        </p:nvSpPr>
        <p:spPr>
          <a:xfrm>
            <a:off x="3200400" y="1309255"/>
            <a:ext cx="8811491" cy="3657599"/>
          </a:xfrm>
        </p:spPr>
        <p:txBody>
          <a:bodyPr rtlCol="0">
            <a:normAutofit fontScale="92500" lnSpcReduction="10000"/>
          </a:bodyPr>
          <a:lstStyle/>
          <a:p>
            <a:pPr rtl="0"/>
            <a:r>
              <a:rPr lang="es-CL" dirty="0">
                <a:effectLst/>
                <a:latin typeface="Georgia" panose="02040502050405020303" pitchFamily="18" charset="0"/>
                <a:ea typeface="Times New Roman" panose="02020603050405020304" pitchFamily="18" charset="0"/>
                <a:cs typeface="Times New Roman" panose="02020603050405020304" pitchFamily="18" charset="0"/>
              </a:rPr>
              <a:t>Cuando sientas que aumenta tu nivel de tensión</a:t>
            </a:r>
            <a:r>
              <a:rPr lang="es-CL" sz="2000" dirty="0">
                <a:effectLst/>
                <a:latin typeface="Georgia" panose="02040502050405020303" pitchFamily="18" charset="0"/>
                <a:ea typeface="Times New Roman" panose="02020603050405020304" pitchFamily="18" charset="0"/>
                <a:cs typeface="Times New Roman" panose="02020603050405020304" pitchFamily="18" charset="0"/>
              </a:rPr>
              <a:t>.</a:t>
            </a:r>
          </a:p>
          <a:p>
            <a:pPr rtl="0"/>
            <a:endParaRPr lang="es-CL" sz="1800" dirty="0">
              <a:effectLst/>
              <a:latin typeface="Georgia" panose="02040502050405020303" pitchFamily="18" charset="0"/>
              <a:ea typeface="Times New Roman" panose="02020603050405020304" pitchFamily="18" charset="0"/>
              <a:cs typeface="Times New Roman" panose="02020603050405020304" pitchFamily="18" charset="0"/>
            </a:endParaRPr>
          </a:p>
          <a:p>
            <a:r>
              <a:rPr lang="es-CL" sz="2000" dirty="0">
                <a:solidFill>
                  <a:srgbClr val="555555"/>
                </a:solidFill>
                <a:effectLst/>
                <a:latin typeface="Georgia" panose="02040502050405020303" pitchFamily="18" charset="0"/>
                <a:ea typeface="Times New Roman" panose="02020603050405020304" pitchFamily="18" charset="0"/>
                <a:cs typeface="Times New Roman" panose="02020603050405020304" pitchFamily="18" charset="0"/>
              </a:rPr>
              <a:t>Dedica un momento a concentrarte en los pies: </a:t>
            </a:r>
          </a:p>
          <a:p>
            <a:endParaRPr lang="es-CL" sz="2000" dirty="0">
              <a:solidFill>
                <a:srgbClr val="555555"/>
              </a:solidFill>
              <a:effectLst/>
              <a:latin typeface="Georgia" panose="02040502050405020303" pitchFamily="18" charset="0"/>
              <a:ea typeface="Times New Roman" panose="02020603050405020304" pitchFamily="18" charset="0"/>
              <a:cs typeface="Times New Roman" panose="02020603050405020304" pitchFamily="18" charset="0"/>
            </a:endParaRPr>
          </a:p>
          <a:p>
            <a:r>
              <a:rPr lang="es-CL" sz="2000" dirty="0">
                <a:solidFill>
                  <a:srgbClr val="555555"/>
                </a:solidFill>
                <a:effectLst/>
                <a:latin typeface="Georgia" panose="02040502050405020303" pitchFamily="18" charset="0"/>
                <a:ea typeface="Times New Roman" panose="02020603050405020304" pitchFamily="18" charset="0"/>
                <a:cs typeface="Times New Roman" panose="02020603050405020304" pitchFamily="18" charset="0"/>
              </a:rPr>
              <a:t>Puedes hacerlo de pie o sentado, con los pies sobre el suelo. </a:t>
            </a:r>
          </a:p>
          <a:p>
            <a:r>
              <a:rPr lang="es-CL" sz="2000" dirty="0">
                <a:solidFill>
                  <a:srgbClr val="555555"/>
                </a:solidFill>
                <a:effectLst/>
                <a:latin typeface="Georgia" panose="02040502050405020303" pitchFamily="18" charset="0"/>
                <a:ea typeface="Times New Roman" panose="02020603050405020304" pitchFamily="18" charset="0"/>
                <a:cs typeface="Times New Roman" panose="02020603050405020304" pitchFamily="18" charset="0"/>
              </a:rPr>
              <a:t>¿Cómo se sienten? </a:t>
            </a:r>
          </a:p>
          <a:p>
            <a:r>
              <a:rPr lang="es-CL" sz="2000" dirty="0">
                <a:solidFill>
                  <a:srgbClr val="555555"/>
                </a:solidFill>
                <a:effectLst/>
                <a:latin typeface="Georgia" panose="02040502050405020303" pitchFamily="18" charset="0"/>
                <a:ea typeface="Times New Roman" panose="02020603050405020304" pitchFamily="18" charset="0"/>
                <a:cs typeface="Times New Roman" panose="02020603050405020304" pitchFamily="18" charset="0"/>
              </a:rPr>
              <a:t>¿Están fríos o calientes? </a:t>
            </a:r>
          </a:p>
          <a:p>
            <a:r>
              <a:rPr lang="es-CL" sz="2000" dirty="0">
                <a:solidFill>
                  <a:srgbClr val="555555"/>
                </a:solidFill>
                <a:effectLst/>
                <a:latin typeface="Georgia" panose="02040502050405020303" pitchFamily="18" charset="0"/>
                <a:ea typeface="Times New Roman" panose="02020603050405020304" pitchFamily="18" charset="0"/>
                <a:cs typeface="Times New Roman" panose="02020603050405020304" pitchFamily="18" charset="0"/>
              </a:rPr>
              <a:t>¿Hay un hormigueo? </a:t>
            </a:r>
          </a:p>
          <a:p>
            <a:r>
              <a:rPr lang="es-CL" sz="2000" dirty="0">
                <a:solidFill>
                  <a:srgbClr val="555555"/>
                </a:solidFill>
                <a:effectLst/>
                <a:latin typeface="Georgia" panose="02040502050405020303" pitchFamily="18" charset="0"/>
                <a:ea typeface="Times New Roman" panose="02020603050405020304" pitchFamily="18" charset="0"/>
                <a:cs typeface="Times New Roman" panose="02020603050405020304" pitchFamily="18" charset="0"/>
              </a:rPr>
              <a:t>¿Están húmedos o secos?</a:t>
            </a:r>
          </a:p>
          <a:p>
            <a:r>
              <a:rPr lang="es-CL" sz="2000" dirty="0">
                <a:solidFill>
                  <a:srgbClr val="555555"/>
                </a:solidFill>
                <a:effectLst/>
                <a:latin typeface="Georgia" panose="02040502050405020303" pitchFamily="18" charset="0"/>
                <a:ea typeface="Times New Roman" panose="02020603050405020304" pitchFamily="18" charset="0"/>
                <a:cs typeface="Times New Roman" panose="02020603050405020304" pitchFamily="18" charset="0"/>
              </a:rPr>
              <a:t> Mueve los dedos. </a:t>
            </a:r>
          </a:p>
          <a:p>
            <a:r>
              <a:rPr lang="es-CL" sz="2000" dirty="0">
                <a:solidFill>
                  <a:srgbClr val="555555"/>
                </a:solidFill>
                <a:effectLst/>
                <a:latin typeface="Georgia" panose="02040502050405020303" pitchFamily="18" charset="0"/>
                <a:ea typeface="Times New Roman" panose="02020603050405020304" pitchFamily="18" charset="0"/>
                <a:cs typeface="Times New Roman" panose="02020603050405020304" pitchFamily="18" charset="0"/>
              </a:rPr>
              <a:t>Siente las plantas de los pies. </a:t>
            </a:r>
          </a:p>
          <a:p>
            <a:r>
              <a:rPr lang="es-CL" sz="2000" dirty="0">
                <a:solidFill>
                  <a:srgbClr val="555555"/>
                </a:solidFill>
                <a:effectLst/>
                <a:latin typeface="Georgia" panose="02040502050405020303" pitchFamily="18" charset="0"/>
                <a:ea typeface="Times New Roman" panose="02020603050405020304" pitchFamily="18" charset="0"/>
                <a:cs typeface="Times New Roman" panose="02020603050405020304" pitchFamily="18" charset="0"/>
              </a:rPr>
              <a:t>Siente cómo los talones se pegan a los zapatos y siente el suelo que hay debajo de ti.</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es-ES" dirty="0"/>
          </a:p>
        </p:txBody>
      </p:sp>
      <p:sp>
        <p:nvSpPr>
          <p:cNvPr id="4" name="Rectángulo: esquinas redondeadas 3">
            <a:extLst>
              <a:ext uri="{FF2B5EF4-FFF2-40B4-BE49-F238E27FC236}">
                <a16:creationId xmlns:a16="http://schemas.microsoft.com/office/drawing/2014/main" id="{DE367A40-248C-4939-9A66-59E497EB4200}"/>
              </a:ext>
            </a:extLst>
          </p:cNvPr>
          <p:cNvSpPr/>
          <p:nvPr/>
        </p:nvSpPr>
        <p:spPr>
          <a:xfrm>
            <a:off x="831272" y="5604163"/>
            <a:ext cx="11055929" cy="858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ct val="107000"/>
              </a:lnSpc>
              <a:spcAft>
                <a:spcPts val="800"/>
              </a:spcAft>
            </a:pPr>
            <a:r>
              <a:rPr lang="es-CL" sz="1800" dirty="0">
                <a:effectLst/>
                <a:latin typeface="Georgia" panose="02040502050405020303" pitchFamily="18" charset="0"/>
                <a:ea typeface="Times New Roman" panose="02020603050405020304" pitchFamily="18" charset="0"/>
                <a:cs typeface="Times New Roman" panose="02020603050405020304" pitchFamily="18" charset="0"/>
              </a:rPr>
              <a:t>“</a:t>
            </a:r>
            <a:r>
              <a:rPr lang="es-CL" sz="2000" dirty="0">
                <a:effectLst/>
                <a:latin typeface="Georgia" panose="02040502050405020303" pitchFamily="18" charset="0"/>
                <a:ea typeface="Times New Roman" panose="02020603050405020304" pitchFamily="18" charset="0"/>
                <a:cs typeface="Times New Roman" panose="02020603050405020304" pitchFamily="18" charset="0"/>
              </a:rPr>
              <a:t>La ansiedad tiende a instalarse en el pecho y la garganta. Tus pies son lo más alejado de las zonas de ansiedad”.</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575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0324" y="782782"/>
            <a:ext cx="9199421" cy="1004454"/>
          </a:xfrm>
        </p:spPr>
        <p:txBody>
          <a:bodyPr rtlCol="0">
            <a:normAutofit fontScale="90000"/>
          </a:bodyPr>
          <a:lstStyle/>
          <a:p>
            <a:pPr algn="ctr">
              <a:lnSpc>
                <a:spcPct val="100000"/>
              </a:lnSpc>
            </a:pPr>
            <a:r>
              <a:rPr lang="es-CL" sz="4000" b="1" dirty="0">
                <a:solidFill>
                  <a:srgbClr val="121212"/>
                </a:solidFill>
                <a:effectLst/>
                <a:ea typeface="Times New Roman" panose="02020603050405020304" pitchFamily="18" charset="0"/>
                <a:cs typeface="Times New Roman" panose="02020603050405020304" pitchFamily="18" charset="0"/>
              </a:rPr>
              <a:t>Actívate durante tres minutos</a:t>
            </a:r>
            <a:br>
              <a:rPr lang="es-CL" sz="1800" dirty="0">
                <a:effectLst/>
                <a:latin typeface="Calibri" panose="020F0502020204030204" pitchFamily="34" charset="0"/>
                <a:ea typeface="Calibri" panose="020F0502020204030204" pitchFamily="34" charset="0"/>
                <a:cs typeface="Times New Roman" panose="02020603050405020304" pitchFamily="18" charset="0"/>
              </a:rPr>
            </a:br>
            <a:br>
              <a:rPr lang="es-CL" sz="1800" dirty="0">
                <a:effectLst/>
                <a:latin typeface="Calibri" panose="020F0502020204030204" pitchFamily="34" charset="0"/>
                <a:ea typeface="Calibri" panose="020F0502020204030204" pitchFamily="34" charset="0"/>
                <a:cs typeface="Times New Roman" panose="02020603050405020304" pitchFamily="18" charset="0"/>
              </a:rPr>
            </a:br>
            <a:endParaRPr lang="es-ES" dirty="0"/>
          </a:p>
        </p:txBody>
      </p:sp>
      <p:sp>
        <p:nvSpPr>
          <p:cNvPr id="3" name="Marcador de posición de texto 2"/>
          <p:cNvSpPr>
            <a:spLocks noGrp="1"/>
          </p:cNvSpPr>
          <p:nvPr>
            <p:ph type="body" idx="1"/>
          </p:nvPr>
        </p:nvSpPr>
        <p:spPr>
          <a:xfrm>
            <a:off x="3449782" y="1309255"/>
            <a:ext cx="8562110" cy="3657599"/>
          </a:xfrm>
        </p:spPr>
        <p:txBody>
          <a:bodyPr rtlCol="0">
            <a:normAutofit/>
          </a:bodyPr>
          <a:lstStyle/>
          <a:p>
            <a:r>
              <a:rPr lang="es-CL" dirty="0">
                <a:effectLst/>
                <a:latin typeface="Georgia" panose="02040502050405020303" pitchFamily="18" charset="0"/>
                <a:ea typeface="Times New Roman" panose="02020603050405020304" pitchFamily="18" charset="0"/>
                <a:cs typeface="Times New Roman" panose="02020603050405020304" pitchFamily="18" charset="0"/>
              </a:rPr>
              <a:t>Solo se necesita una descarga breve de ejercicio</a:t>
            </a:r>
          </a:p>
          <a:p>
            <a:r>
              <a:rPr lang="es-CL" dirty="0">
                <a:effectLst/>
                <a:latin typeface="Georgia" panose="02040502050405020303" pitchFamily="18" charset="0"/>
                <a:ea typeface="Times New Roman" panose="02020603050405020304" pitchFamily="18" charset="0"/>
                <a:cs typeface="Times New Roman" panose="02020603050405020304" pitchFamily="18" charset="0"/>
              </a:rPr>
              <a:t> —tres minutos, exactamente— para mejorar tu estado de ánimo. </a:t>
            </a:r>
          </a:p>
          <a:p>
            <a:endParaRPr lang="es-CL" dirty="0">
              <a:effectLst/>
              <a:latin typeface="Georgia" panose="02040502050405020303" pitchFamily="18"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s-CL" dirty="0">
                <a:effectLst/>
                <a:latin typeface="Georgia" panose="02040502050405020303" pitchFamily="18" charset="0"/>
                <a:ea typeface="Times New Roman" panose="02020603050405020304" pitchFamily="18" charset="0"/>
                <a:cs typeface="Times New Roman" panose="02020603050405020304" pitchFamily="18" charset="0"/>
              </a:rPr>
              <a:t>Brinca. </a:t>
            </a:r>
          </a:p>
          <a:p>
            <a:pPr marL="285750" indent="-285750">
              <a:buFont typeface="Arial" panose="020B0604020202020204" pitchFamily="34" charset="0"/>
              <a:buChar char="•"/>
            </a:pPr>
            <a:r>
              <a:rPr lang="es-CL" dirty="0">
                <a:effectLst/>
                <a:latin typeface="Georgia" panose="02040502050405020303" pitchFamily="18" charset="0"/>
                <a:ea typeface="Times New Roman" panose="02020603050405020304" pitchFamily="18" charset="0"/>
                <a:cs typeface="Times New Roman" panose="02020603050405020304" pitchFamily="18" charset="0"/>
              </a:rPr>
              <a:t>Ponte de pie y boxea. </a:t>
            </a:r>
          </a:p>
          <a:p>
            <a:pPr marL="285750" indent="-285750">
              <a:buFont typeface="Arial" panose="020B0604020202020204" pitchFamily="34" charset="0"/>
              <a:buChar char="•"/>
            </a:pPr>
            <a:r>
              <a:rPr lang="es-CL" dirty="0">
                <a:effectLst/>
                <a:latin typeface="Georgia" panose="02040502050405020303" pitchFamily="18" charset="0"/>
                <a:ea typeface="Times New Roman" panose="02020603050405020304" pitchFamily="18" charset="0"/>
                <a:cs typeface="Times New Roman" panose="02020603050405020304" pitchFamily="18" charset="0"/>
              </a:rPr>
              <a:t>Haz lagartijas sobre la pared. </a:t>
            </a:r>
          </a:p>
          <a:p>
            <a:pPr marL="285750" indent="-285750">
              <a:buFont typeface="Arial" panose="020B0604020202020204" pitchFamily="34" charset="0"/>
              <a:buChar char="•"/>
            </a:pPr>
            <a:r>
              <a:rPr lang="es-CL" dirty="0">
                <a:effectLst/>
                <a:latin typeface="Georgia" panose="02040502050405020303" pitchFamily="18" charset="0"/>
                <a:ea typeface="Times New Roman" panose="02020603050405020304" pitchFamily="18" charset="0"/>
                <a:cs typeface="Times New Roman" panose="02020603050405020304" pitchFamily="18" charset="0"/>
              </a:rPr>
              <a:t>Baila.</a:t>
            </a:r>
          </a:p>
          <a:p>
            <a:pPr marL="285750" indent="-285750">
              <a:buFont typeface="Arial" panose="020B0604020202020204" pitchFamily="34" charset="0"/>
              <a:buChar char="•"/>
            </a:pP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esquinas redondeadas 3">
            <a:extLst>
              <a:ext uri="{FF2B5EF4-FFF2-40B4-BE49-F238E27FC236}">
                <a16:creationId xmlns:a16="http://schemas.microsoft.com/office/drawing/2014/main" id="{DE367A40-248C-4939-9A66-59E497EB4200}"/>
              </a:ext>
            </a:extLst>
          </p:cNvPr>
          <p:cNvSpPr/>
          <p:nvPr/>
        </p:nvSpPr>
        <p:spPr>
          <a:xfrm>
            <a:off x="817418" y="4966854"/>
            <a:ext cx="11055929" cy="16556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2400" dirty="0">
                <a:latin typeface="Georgia" panose="02040502050405020303" pitchFamily="18" charset="0"/>
                <a:ea typeface="Times New Roman" panose="02020603050405020304" pitchFamily="18" charset="0"/>
                <a:cs typeface="Times New Roman" panose="02020603050405020304" pitchFamily="18" charset="0"/>
              </a:rPr>
              <a:t>Tres minutos</a:t>
            </a:r>
            <a:r>
              <a:rPr lang="es-CL" dirty="0">
                <a:latin typeface="Georgia" panose="02040502050405020303" pitchFamily="18" charset="0"/>
                <a:ea typeface="Times New Roman" panose="02020603050405020304" pitchFamily="18" charset="0"/>
                <a:cs typeface="Times New Roman" panose="02020603050405020304" pitchFamily="18" charset="0"/>
              </a:rPr>
              <a:t>, funciona, siempre y cuando muevas tu cuerpo de una manera que te haga sentir bien. Elige una canción inspiradora para que te muevas.</a:t>
            </a:r>
          </a:p>
          <a:p>
            <a:r>
              <a:rPr lang="es-CL" dirty="0">
                <a:latin typeface="Georgia" panose="02040502050405020303" pitchFamily="18" charset="0"/>
                <a:ea typeface="Times New Roman" panose="02020603050405020304" pitchFamily="18" charset="0"/>
                <a:cs typeface="Times New Roman" panose="02020603050405020304" pitchFamily="18" charset="0"/>
              </a:rPr>
              <a:t> Cada vez que muevas tus músculos y aumentes la frecuencia cardíaca, obtendrás un impulso de dopamina y te sentirás vivo y comprometido. </a:t>
            </a:r>
            <a:endParaRPr lang="es-ES" sz="2400" dirty="0"/>
          </a:p>
        </p:txBody>
      </p:sp>
    </p:spTree>
    <p:extLst>
      <p:ext uri="{BB962C8B-B14F-4D97-AF65-F5344CB8AC3E}">
        <p14:creationId xmlns:p14="http://schemas.microsoft.com/office/powerpoint/2010/main" val="36229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80651" y="235528"/>
            <a:ext cx="9199421" cy="1004454"/>
          </a:xfrm>
        </p:spPr>
        <p:txBody>
          <a:bodyPr rtlCol="0">
            <a:normAutofit/>
          </a:bodyPr>
          <a:lstStyle/>
          <a:p>
            <a:pPr algn="ctr">
              <a:lnSpc>
                <a:spcPct val="100000"/>
              </a:lnSpc>
            </a:pPr>
            <a:r>
              <a:rPr lang="es-CL" sz="4000" b="1" dirty="0">
                <a:solidFill>
                  <a:srgbClr val="121212"/>
                </a:solidFill>
                <a:effectLst/>
                <a:latin typeface="+mn-lt"/>
                <a:ea typeface="Times New Roman" panose="02020603050405020304" pitchFamily="18" charset="0"/>
                <a:cs typeface="Times New Roman" panose="02020603050405020304" pitchFamily="18" charset="0"/>
              </a:rPr>
              <a:t>Dedícate a algún proyecto casero</a:t>
            </a:r>
            <a:endParaRPr lang="es-ES" dirty="0"/>
          </a:p>
        </p:txBody>
      </p:sp>
      <p:sp>
        <p:nvSpPr>
          <p:cNvPr id="3" name="Marcador de posición de texto 2"/>
          <p:cNvSpPr>
            <a:spLocks noGrp="1"/>
          </p:cNvSpPr>
          <p:nvPr>
            <p:ph type="body" idx="1"/>
          </p:nvPr>
        </p:nvSpPr>
        <p:spPr>
          <a:xfrm>
            <a:off x="3311237" y="2240973"/>
            <a:ext cx="8562110" cy="3657599"/>
          </a:xfrm>
        </p:spPr>
        <p:txBody>
          <a:bodyPr rtlCol="0">
            <a:normAutofit/>
          </a:bodyPr>
          <a:lstStyle/>
          <a:p>
            <a:pPr marL="285750" indent="-285750">
              <a:buFont typeface="Arial" panose="020B0604020202020204" pitchFamily="34" charset="0"/>
              <a:buChar char="•"/>
            </a:pPr>
            <a:r>
              <a:rPr lang="es-CL" dirty="0">
                <a:effectLst/>
                <a:latin typeface="Georgia" panose="02040502050405020303" pitchFamily="18" charset="0"/>
                <a:ea typeface="Times New Roman" panose="02020603050405020304" pitchFamily="18" charset="0"/>
                <a:cs typeface="Times New Roman" panose="02020603050405020304" pitchFamily="18" charset="0"/>
              </a:rPr>
              <a:t>Acaba con el desorden, crea un álbum de recortes, pintan tu habitación o tu casa,.</a:t>
            </a:r>
          </a:p>
          <a:p>
            <a:pPr marL="285750" indent="-285750">
              <a:buFont typeface="Arial" panose="020B0604020202020204" pitchFamily="34" charset="0"/>
              <a:buChar char="•"/>
            </a:pPr>
            <a:r>
              <a:rPr lang="es-CL" dirty="0">
                <a:effectLst/>
                <a:latin typeface="Georgia" panose="02040502050405020303" pitchFamily="18" charset="0"/>
                <a:ea typeface="Times New Roman" panose="02020603050405020304" pitchFamily="18" charset="0"/>
                <a:cs typeface="Times New Roman" panose="02020603050405020304" pitchFamily="18" charset="0"/>
              </a:rPr>
              <a:t>organizar o mirar tu espacio para idear cómo convertirlo en un lugar nuevo, confortable para ti</a:t>
            </a:r>
            <a:r>
              <a:rPr lang="es-CL" dirty="0">
                <a:latin typeface="Georgia" panose="02040502050405020303" pitchFamily="18" charset="0"/>
                <a:ea typeface="Times New Roman" panose="02020603050405020304" pitchFamily="18" charset="0"/>
                <a:cs typeface="Times New Roman" panose="02020603050405020304" pitchFamily="18" charset="0"/>
              </a:rPr>
              <a:t> y para quien v</a:t>
            </a:r>
            <a:r>
              <a:rPr lang="es-CL" dirty="0">
                <a:effectLst/>
                <a:latin typeface="Georgia" panose="02040502050405020303" pitchFamily="18" charset="0"/>
                <a:ea typeface="Times New Roman" panose="02020603050405020304" pitchFamily="18" charset="0"/>
                <a:cs typeface="Times New Roman" panose="02020603050405020304" pitchFamily="18" charset="0"/>
              </a:rPr>
              <a:t>iva contigo.</a:t>
            </a:r>
            <a:endParaRPr lang="es-CL" sz="3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esquinas redondeadas 3">
            <a:extLst>
              <a:ext uri="{FF2B5EF4-FFF2-40B4-BE49-F238E27FC236}">
                <a16:creationId xmlns:a16="http://schemas.microsoft.com/office/drawing/2014/main" id="{DE367A40-248C-4939-9A66-59E497EB4200}"/>
              </a:ext>
            </a:extLst>
          </p:cNvPr>
          <p:cNvSpPr/>
          <p:nvPr/>
        </p:nvSpPr>
        <p:spPr>
          <a:xfrm>
            <a:off x="817418" y="4966854"/>
            <a:ext cx="11055929" cy="16556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L" sz="2200" dirty="0">
                <a:effectLst/>
                <a:latin typeface="Georgia" panose="02040502050405020303" pitchFamily="18" charset="0"/>
                <a:ea typeface="Times New Roman" panose="02020603050405020304" pitchFamily="18" charset="0"/>
                <a:cs typeface="Times New Roman" panose="02020603050405020304" pitchFamily="18" charset="0"/>
              </a:rPr>
              <a:t>Cualquier cosa que hagas en la que realices una acción que te permita conectarte, ya sea conscientemente o no, con esta idea de que hay un futuro hacia el que te diriges, es como una intervención de esperanza. Es algo que estás haciendo para cuidar tu futuro.</a:t>
            </a:r>
            <a:endParaRPr lang="es-ES" sz="2200" dirty="0"/>
          </a:p>
        </p:txBody>
      </p:sp>
    </p:spTree>
    <p:extLst>
      <p:ext uri="{BB962C8B-B14F-4D97-AF65-F5344CB8AC3E}">
        <p14:creationId xmlns:p14="http://schemas.microsoft.com/office/powerpoint/2010/main" val="10108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80651" y="235528"/>
            <a:ext cx="9199421" cy="1004454"/>
          </a:xfrm>
        </p:spPr>
        <p:txBody>
          <a:bodyPr rtlCol="0">
            <a:normAutofit/>
          </a:bodyPr>
          <a:lstStyle/>
          <a:p>
            <a:pPr algn="ctr">
              <a:lnSpc>
                <a:spcPct val="100000"/>
              </a:lnSpc>
            </a:pPr>
            <a:r>
              <a:rPr lang="es-CL" sz="4000" b="1" dirty="0">
                <a:solidFill>
                  <a:srgbClr val="121212"/>
                </a:solidFill>
                <a:effectLst/>
                <a:latin typeface="+mn-lt"/>
                <a:ea typeface="Times New Roman" panose="02020603050405020304" pitchFamily="18" charset="0"/>
                <a:cs typeface="Times New Roman" panose="02020603050405020304" pitchFamily="18" charset="0"/>
              </a:rPr>
              <a:t>Acepta el Presente</a:t>
            </a:r>
            <a:endParaRPr lang="es-ES" dirty="0"/>
          </a:p>
        </p:txBody>
      </p:sp>
      <p:sp>
        <p:nvSpPr>
          <p:cNvPr id="3" name="Marcador de posición de texto 2"/>
          <p:cNvSpPr>
            <a:spLocks noGrp="1"/>
          </p:cNvSpPr>
          <p:nvPr>
            <p:ph type="body" idx="1"/>
          </p:nvPr>
        </p:nvSpPr>
        <p:spPr>
          <a:xfrm>
            <a:off x="3020291" y="1309255"/>
            <a:ext cx="8853056" cy="3657599"/>
          </a:xfrm>
        </p:spPr>
        <p:txBody>
          <a:bodyPr rtlCol="0">
            <a:normAutofit/>
          </a:bodyPr>
          <a:lstStyle/>
          <a:p>
            <a:pPr fontAlgn="base">
              <a:lnSpc>
                <a:spcPct val="107000"/>
              </a:lnSpc>
              <a:spcAft>
                <a:spcPts val="800"/>
              </a:spcAft>
            </a:pPr>
            <a:r>
              <a:rPr lang="es-CL" sz="2000" dirty="0">
                <a:effectLst/>
                <a:latin typeface="Georgia" panose="02040502050405020303" pitchFamily="18" charset="0"/>
                <a:ea typeface="Times New Roman" panose="02020603050405020304" pitchFamily="18" charset="0"/>
                <a:cs typeface="Times New Roman" panose="02020603050405020304" pitchFamily="18" charset="0"/>
              </a:rPr>
              <a:t>Aceptar lo que esta pasando no significa rendirse si las cosas no son  como queremos.  De hecho, serás más eficaz en la búsqueda de cambios si aceptas la situación. </a:t>
            </a:r>
          </a:p>
          <a:p>
            <a:pPr fontAlgn="base">
              <a:lnSpc>
                <a:spcPct val="107000"/>
              </a:lnSpc>
              <a:spcAft>
                <a:spcPts val="800"/>
              </a:spcAft>
            </a:pPr>
            <a:r>
              <a:rPr lang="es-CL" sz="2000" dirty="0">
                <a:effectLst/>
                <a:latin typeface="Georgia" panose="02040502050405020303" pitchFamily="18" charset="0"/>
                <a:ea typeface="Times New Roman" panose="02020603050405020304" pitchFamily="18" charset="0"/>
                <a:cs typeface="Times New Roman" panose="02020603050405020304" pitchFamily="18" charset="0"/>
              </a:rPr>
              <a:t>Nuestra sufrimiento proviene del deseo de que las cosas sean diferentes. Habrá un día después de la Pandemia . Y otro día luego de ese. Debemos estar presentes en ese momento, independientemente de  lo que queremos.</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es-CL" sz="2000" dirty="0">
                <a:effectLst/>
                <a:latin typeface="Georgia" panose="02040502050405020303" pitchFamily="18" charset="0"/>
                <a:ea typeface="Times New Roman" panose="02020603050405020304" pitchFamily="18" charset="0"/>
                <a:cs typeface="Times New Roman" panose="02020603050405020304" pitchFamily="18" charset="0"/>
              </a:rPr>
              <a:t>Pensar en la historia y en quienes han enfrentado dificultades aparentemente insuperables en el pasado puede ayudar a que tengamos perspectiva, aceptar los eventos actuales y hacer planes para buscar el cambio.</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esquinas redondeadas 3">
            <a:extLst>
              <a:ext uri="{FF2B5EF4-FFF2-40B4-BE49-F238E27FC236}">
                <a16:creationId xmlns:a16="http://schemas.microsoft.com/office/drawing/2014/main" id="{DE367A40-248C-4939-9A66-59E497EB4200}"/>
              </a:ext>
            </a:extLst>
          </p:cNvPr>
          <p:cNvSpPr/>
          <p:nvPr/>
        </p:nvSpPr>
        <p:spPr>
          <a:xfrm>
            <a:off x="817418" y="4966854"/>
            <a:ext cx="11055929" cy="16556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800" dirty="0">
                <a:effectLst/>
                <a:latin typeface="Georgia" panose="02040502050405020303" pitchFamily="18" charset="0"/>
                <a:ea typeface="Times New Roman" panose="02020603050405020304" pitchFamily="18" charset="0"/>
                <a:cs typeface="Times New Roman" panose="02020603050405020304" pitchFamily="18" charset="0"/>
              </a:rPr>
              <a:t>“Nos preparamos para la vida a medida que se desarrolla, </a:t>
            </a:r>
          </a:p>
          <a:p>
            <a:pPr algn="ctr"/>
            <a:r>
              <a:rPr lang="es-CL" sz="2800" dirty="0">
                <a:effectLst/>
                <a:latin typeface="Georgia" panose="02040502050405020303" pitchFamily="18" charset="0"/>
                <a:ea typeface="Times New Roman" panose="02020603050405020304" pitchFamily="18" charset="0"/>
                <a:cs typeface="Times New Roman" panose="02020603050405020304" pitchFamily="18" charset="0"/>
              </a:rPr>
              <a:t>no se trata de nuestra imagen ideal de la existencia. </a:t>
            </a:r>
          </a:p>
          <a:p>
            <a:pPr algn="ctr"/>
            <a:r>
              <a:rPr lang="es-CL" sz="2800" dirty="0">
                <a:effectLst/>
                <a:latin typeface="Georgia" panose="02040502050405020303" pitchFamily="18" charset="0"/>
                <a:ea typeface="Times New Roman" panose="02020603050405020304" pitchFamily="18" charset="0"/>
                <a:cs typeface="Times New Roman" panose="02020603050405020304" pitchFamily="18" charset="0"/>
              </a:rPr>
              <a:t>Ese es, literalmente, el único camino a seguir”.</a:t>
            </a:r>
            <a:endParaRPr lang="es-CL"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15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2148263" y="432083"/>
            <a:ext cx="8248124" cy="4163413"/>
            <a:chOff x="3355" y="-1528684"/>
            <a:chExt cx="16496247" cy="8326824"/>
          </a:xfrm>
        </p:grpSpPr>
        <p:sp>
          <p:nvSpPr>
            <p:cNvPr id="11" name="TextBox 11"/>
            <p:cNvSpPr txBox="1"/>
            <p:nvPr/>
          </p:nvSpPr>
          <p:spPr>
            <a:xfrm>
              <a:off x="3355" y="-1528684"/>
              <a:ext cx="16496247" cy="1710083"/>
            </a:xfrm>
            <a:prstGeom prst="rect">
              <a:avLst/>
            </a:prstGeom>
          </p:spPr>
          <p:txBody>
            <a:bodyPr lIns="0" tIns="0" rIns="0" bIns="0" rtlCol="0" anchor="t">
              <a:spAutoFit/>
            </a:bodyPr>
            <a:lstStyle/>
            <a:p>
              <a:pPr algn="ctr">
                <a:lnSpc>
                  <a:spcPts val="7384"/>
                </a:lnSpc>
                <a:spcBef>
                  <a:spcPct val="0"/>
                </a:spcBef>
              </a:pPr>
              <a:r>
                <a:rPr lang="en-US" sz="4826" dirty="0" err="1">
                  <a:solidFill>
                    <a:srgbClr val="2F665C"/>
                  </a:solidFill>
                  <a:latin typeface="Georgia" panose="02040502050405020303" pitchFamily="18" charset="0"/>
                </a:rPr>
                <a:t>Ejercicio</a:t>
              </a:r>
              <a:r>
                <a:rPr lang="en-US" sz="4826" dirty="0">
                  <a:solidFill>
                    <a:srgbClr val="2F665C"/>
                  </a:solidFill>
                  <a:latin typeface="Georgia" panose="02040502050405020303" pitchFamily="18" charset="0"/>
                </a:rPr>
                <a:t> de las Emociones </a:t>
              </a:r>
            </a:p>
          </p:txBody>
        </p:sp>
        <p:sp>
          <p:nvSpPr>
            <p:cNvPr id="12" name="TextBox 12"/>
            <p:cNvSpPr txBox="1"/>
            <p:nvPr/>
          </p:nvSpPr>
          <p:spPr>
            <a:xfrm>
              <a:off x="17471" y="2502863"/>
              <a:ext cx="16482131" cy="4295277"/>
            </a:xfrm>
            <a:prstGeom prst="rect">
              <a:avLst/>
            </a:prstGeom>
          </p:spPr>
          <p:txBody>
            <a:bodyPr lIns="0" tIns="0" rIns="0" bIns="0" rtlCol="0" anchor="t">
              <a:spAutoFit/>
            </a:bodyPr>
            <a:lstStyle/>
            <a:p>
              <a:pPr>
                <a:lnSpc>
                  <a:spcPts val="3393"/>
                </a:lnSpc>
              </a:pPr>
              <a:r>
                <a:rPr lang="en-US" sz="2262" spc="22" dirty="0">
                  <a:solidFill>
                    <a:srgbClr val="2F665C"/>
                  </a:solidFill>
                  <a:latin typeface="Glacial Indifference"/>
                </a:rPr>
                <a:t>1.- </a:t>
              </a:r>
              <a:r>
                <a:rPr lang="en-US" sz="2262" spc="22" dirty="0" err="1">
                  <a:solidFill>
                    <a:srgbClr val="2F665C"/>
                  </a:solidFill>
                  <a:latin typeface="Glacial Indifference"/>
                </a:rPr>
                <a:t>Realizar</a:t>
              </a:r>
              <a:r>
                <a:rPr lang="en-US" sz="2262" spc="22" dirty="0">
                  <a:solidFill>
                    <a:srgbClr val="2F665C"/>
                  </a:solidFill>
                  <a:latin typeface="Glacial Indifference"/>
                </a:rPr>
                <a:t> un </a:t>
              </a:r>
              <a:r>
                <a:rPr lang="en-US" sz="2262" spc="22" dirty="0" err="1">
                  <a:solidFill>
                    <a:srgbClr val="2F665C"/>
                  </a:solidFill>
                  <a:latin typeface="Glacial Indifference"/>
                </a:rPr>
                <a:t>listado</a:t>
              </a:r>
              <a:r>
                <a:rPr lang="en-US" sz="2262" spc="22" dirty="0">
                  <a:solidFill>
                    <a:srgbClr val="2F665C"/>
                  </a:solidFill>
                  <a:latin typeface="Glacial Indifference"/>
                </a:rPr>
                <a:t> de </a:t>
              </a:r>
              <a:r>
                <a:rPr lang="en-US" sz="2262" spc="22" dirty="0" err="1">
                  <a:solidFill>
                    <a:srgbClr val="2F665C"/>
                  </a:solidFill>
                  <a:latin typeface="Glacial Indifference"/>
                </a:rPr>
                <a:t>todas</a:t>
              </a:r>
              <a:r>
                <a:rPr lang="en-US" sz="2262" spc="22" dirty="0">
                  <a:solidFill>
                    <a:srgbClr val="2F665C"/>
                  </a:solidFill>
                  <a:latin typeface="Glacial Indifference"/>
                </a:rPr>
                <a:t> las emociones que </a:t>
              </a:r>
              <a:r>
                <a:rPr lang="en-US" sz="2262" spc="22" dirty="0" err="1">
                  <a:solidFill>
                    <a:srgbClr val="2F665C"/>
                  </a:solidFill>
                  <a:latin typeface="Glacial Indifference"/>
                </a:rPr>
                <a:t>uds</a:t>
              </a:r>
              <a:r>
                <a:rPr lang="en-US" sz="2262" spc="22" dirty="0">
                  <a:solidFill>
                    <a:srgbClr val="2F665C"/>
                  </a:solidFill>
                  <a:latin typeface="Glacial Indifference"/>
                </a:rPr>
                <a:t> </a:t>
              </a:r>
              <a:r>
                <a:rPr lang="en-US" sz="2262" spc="22" dirty="0" err="1">
                  <a:solidFill>
                    <a:srgbClr val="2F665C"/>
                  </a:solidFill>
                  <a:latin typeface="Glacial Indifference"/>
                </a:rPr>
                <a:t>conocen</a:t>
              </a:r>
              <a:r>
                <a:rPr lang="en-US" sz="2262" spc="22" dirty="0">
                  <a:solidFill>
                    <a:srgbClr val="2F665C"/>
                  </a:solidFill>
                  <a:latin typeface="Glacial Indifference"/>
                </a:rPr>
                <a:t> y que </a:t>
              </a:r>
              <a:r>
                <a:rPr lang="en-US" sz="2262" spc="22" dirty="0" err="1">
                  <a:solidFill>
                    <a:srgbClr val="2F665C"/>
                  </a:solidFill>
                  <a:latin typeface="Glacial Indifference"/>
                </a:rPr>
                <a:t>sintieron</a:t>
              </a:r>
              <a:r>
                <a:rPr lang="en-US" sz="2262" spc="22" dirty="0">
                  <a:solidFill>
                    <a:srgbClr val="2F665C"/>
                  </a:solidFill>
                  <a:latin typeface="Glacial Indifference"/>
                </a:rPr>
                <a:t> con </a:t>
              </a:r>
              <a:r>
                <a:rPr lang="en-US" sz="2262" spc="22" dirty="0" err="1">
                  <a:solidFill>
                    <a:srgbClr val="2F665C"/>
                  </a:solidFill>
                  <a:latin typeface="Glacial Indifference"/>
                </a:rPr>
                <a:t>esta</a:t>
              </a:r>
              <a:r>
                <a:rPr lang="en-US" sz="2262" spc="22" dirty="0">
                  <a:solidFill>
                    <a:srgbClr val="2F665C"/>
                  </a:solidFill>
                  <a:latin typeface="Glacial Indifference"/>
                </a:rPr>
                <a:t> crisis,</a:t>
              </a:r>
            </a:p>
            <a:p>
              <a:pPr>
                <a:lnSpc>
                  <a:spcPts val="3393"/>
                </a:lnSpc>
              </a:pPr>
              <a:endParaRPr lang="en-US" sz="2262" spc="22" dirty="0">
                <a:solidFill>
                  <a:srgbClr val="2F665C"/>
                </a:solidFill>
                <a:latin typeface="Glacial Indifference"/>
              </a:endParaRPr>
            </a:p>
            <a:p>
              <a:pPr>
                <a:lnSpc>
                  <a:spcPts val="3393"/>
                </a:lnSpc>
              </a:pPr>
              <a:r>
                <a:rPr lang="en-US" sz="2262" spc="22" dirty="0">
                  <a:solidFill>
                    <a:srgbClr val="2F665C"/>
                  </a:solidFill>
                  <a:latin typeface="Glacial Indifference"/>
                </a:rPr>
                <a:t>2.- </a:t>
              </a:r>
              <a:r>
                <a:rPr lang="en-US" sz="2262" spc="22" dirty="0" err="1">
                  <a:solidFill>
                    <a:srgbClr val="2F665C"/>
                  </a:solidFill>
                  <a:latin typeface="Glacial Indifference"/>
                </a:rPr>
                <a:t>Clasificar</a:t>
              </a:r>
              <a:r>
                <a:rPr lang="en-US" sz="2262" spc="22" dirty="0">
                  <a:solidFill>
                    <a:srgbClr val="2F665C"/>
                  </a:solidFill>
                  <a:latin typeface="Glacial Indifference"/>
                </a:rPr>
                <a:t> </a:t>
              </a:r>
              <a:r>
                <a:rPr lang="en-US" sz="2262" spc="22" dirty="0" err="1">
                  <a:solidFill>
                    <a:srgbClr val="2F665C"/>
                  </a:solidFill>
                  <a:latin typeface="Glacial Indifference"/>
                </a:rPr>
                <a:t>estas</a:t>
              </a:r>
              <a:r>
                <a:rPr lang="en-US" sz="2262" spc="22" dirty="0">
                  <a:solidFill>
                    <a:srgbClr val="2F665C"/>
                  </a:solidFill>
                  <a:latin typeface="Glacial Indifference"/>
                </a:rPr>
                <a:t> emociones según </a:t>
              </a:r>
              <a:r>
                <a:rPr lang="en-US" sz="2262" spc="22" dirty="0" err="1">
                  <a:solidFill>
                    <a:srgbClr val="2F665C"/>
                  </a:solidFill>
                  <a:latin typeface="Glacial Indifference"/>
                </a:rPr>
                <a:t>uds</a:t>
              </a:r>
              <a:r>
                <a:rPr lang="en-US" sz="2262" spc="22" dirty="0">
                  <a:solidFill>
                    <a:srgbClr val="2F665C"/>
                  </a:solidFill>
                  <a:latin typeface="Glacial Indifference"/>
                </a:rPr>
                <a:t> quieran…  </a:t>
              </a:r>
            </a:p>
            <a:p>
              <a:pPr algn="ctr">
                <a:lnSpc>
                  <a:spcPts val="3393"/>
                </a:lnSpc>
              </a:pPr>
              <a:endParaRPr lang="en-US" sz="2262" spc="22" dirty="0">
                <a:solidFill>
                  <a:srgbClr val="2F665C"/>
                </a:solidFill>
                <a:latin typeface="Glacial Indifference"/>
              </a:endParaRPr>
            </a:p>
          </p:txBody>
        </p:sp>
      </p:grpSp>
    </p:spTree>
    <p:extLst>
      <p:ext uri="{BB962C8B-B14F-4D97-AF65-F5344CB8AC3E}">
        <p14:creationId xmlns:p14="http://schemas.microsoft.com/office/powerpoint/2010/main" val="146376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953491" y="127000"/>
            <a:ext cx="7952509" cy="6604000"/>
          </a:xfrm>
          <a:prstGeom prst="rect">
            <a:avLst/>
          </a:prstGeom>
        </p:spPr>
      </p:pic>
    </p:spTree>
    <p:extLst>
      <p:ext uri="{BB962C8B-B14F-4D97-AF65-F5344CB8AC3E}">
        <p14:creationId xmlns:p14="http://schemas.microsoft.com/office/powerpoint/2010/main" val="331672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696433" y="10741"/>
            <a:ext cx="10373349" cy="6768048"/>
          </a:xfrm>
          <a:prstGeom prst="rect">
            <a:avLst/>
          </a:prstGeom>
        </p:spPr>
      </p:pic>
    </p:spTree>
    <p:extLst>
      <p:ext uri="{BB962C8B-B14F-4D97-AF65-F5344CB8AC3E}">
        <p14:creationId xmlns:p14="http://schemas.microsoft.com/office/powerpoint/2010/main" val="334646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08000" y="1135433"/>
            <a:ext cx="4659203" cy="1559338"/>
          </a:xfrm>
          <a:prstGeom prst="rect">
            <a:avLst/>
          </a:prstGeom>
        </p:spPr>
        <p:txBody>
          <a:bodyPr lIns="0" tIns="0" rIns="0" bIns="0" rtlCol="0" anchor="t">
            <a:spAutoFit/>
          </a:bodyPr>
          <a:lstStyle/>
          <a:p>
            <a:pPr algn="ctr">
              <a:spcBef>
                <a:spcPct val="0"/>
              </a:spcBef>
            </a:pPr>
            <a:r>
              <a:rPr lang="en-US" sz="2933" dirty="0" err="1">
                <a:solidFill>
                  <a:srgbClr val="2F665C"/>
                </a:solidFill>
              </a:rPr>
              <a:t>Pensamiento</a:t>
            </a:r>
            <a:endParaRPr lang="en-US" sz="2933" dirty="0">
              <a:solidFill>
                <a:srgbClr val="2F665C"/>
              </a:solidFill>
            </a:endParaRPr>
          </a:p>
          <a:p>
            <a:pPr algn="ctr">
              <a:spcBef>
                <a:spcPct val="0"/>
              </a:spcBef>
            </a:pPr>
            <a:r>
              <a:rPr lang="en-US" sz="2933" dirty="0" err="1">
                <a:solidFill>
                  <a:srgbClr val="2F665C"/>
                </a:solidFill>
              </a:rPr>
              <a:t>Lenguaje</a:t>
            </a:r>
            <a:endParaRPr lang="en-US" sz="2933" dirty="0">
              <a:solidFill>
                <a:srgbClr val="2F665C"/>
              </a:solidFill>
            </a:endParaRPr>
          </a:p>
          <a:p>
            <a:pPr algn="ctr">
              <a:spcBef>
                <a:spcPct val="0"/>
              </a:spcBef>
            </a:pPr>
            <a:r>
              <a:rPr lang="en-US" sz="2933" dirty="0">
                <a:solidFill>
                  <a:srgbClr val="2F665C"/>
                </a:solidFill>
              </a:rPr>
              <a:t>Emoción</a:t>
            </a:r>
            <a:r>
              <a:rPr lang="en-US" sz="4267" dirty="0">
                <a:solidFill>
                  <a:srgbClr val="2F665C"/>
                </a:solidFill>
              </a:rPr>
              <a:t> :</a:t>
            </a:r>
          </a:p>
        </p:txBody>
      </p:sp>
      <p:grpSp>
        <p:nvGrpSpPr>
          <p:cNvPr id="4" name="Group 4"/>
          <p:cNvGrpSpPr/>
          <p:nvPr/>
        </p:nvGrpSpPr>
        <p:grpSpPr>
          <a:xfrm>
            <a:off x="3911600" y="447282"/>
            <a:ext cx="7134741" cy="7339891"/>
            <a:chOff x="-1" y="809312"/>
            <a:chExt cx="8776693" cy="14679781"/>
          </a:xfrm>
        </p:grpSpPr>
        <p:sp>
          <p:nvSpPr>
            <p:cNvPr id="5" name="TextBox 5"/>
            <p:cNvSpPr txBox="1"/>
            <p:nvPr/>
          </p:nvSpPr>
          <p:spPr>
            <a:xfrm>
              <a:off x="-1" y="809312"/>
              <a:ext cx="8776692" cy="2194446"/>
            </a:xfrm>
            <a:prstGeom prst="rect">
              <a:avLst/>
            </a:prstGeom>
            <a:ln w="19050">
              <a:solidFill>
                <a:schemeClr val="accent1"/>
              </a:solidFill>
            </a:ln>
          </p:spPr>
          <p:txBody>
            <a:bodyPr lIns="0" tIns="0" rIns="0" bIns="0" rtlCol="0" anchor="t">
              <a:spAutoFit/>
            </a:bodyPr>
            <a:lstStyle/>
            <a:p>
              <a:pPr>
                <a:lnSpc>
                  <a:spcPts val="2860"/>
                </a:lnSpc>
              </a:pPr>
              <a:endParaRPr sz="1200" dirty="0"/>
            </a:p>
            <a:p>
              <a:pPr algn="ctr">
                <a:lnSpc>
                  <a:spcPts val="2860"/>
                </a:lnSpc>
              </a:pPr>
              <a:r>
                <a:rPr lang="es-CL" sz="2200" spc="321" dirty="0">
                  <a:solidFill>
                    <a:srgbClr val="2F665C"/>
                  </a:solidFill>
                  <a:latin typeface="Glacial Indifference"/>
                </a:rPr>
                <a:t>Cuadro de Pensamientos Negativos y Emociones</a:t>
              </a:r>
              <a:endParaRPr lang="en-US" sz="2200" spc="321" dirty="0">
                <a:solidFill>
                  <a:srgbClr val="2F665C"/>
                </a:solidFill>
                <a:latin typeface="Glacial Indifference"/>
              </a:endParaRPr>
            </a:p>
          </p:txBody>
        </p:sp>
        <p:sp>
          <p:nvSpPr>
            <p:cNvPr id="7" name="TextBox 7"/>
            <p:cNvSpPr txBox="1"/>
            <p:nvPr/>
          </p:nvSpPr>
          <p:spPr>
            <a:xfrm>
              <a:off x="0" y="12181773"/>
              <a:ext cx="8776692" cy="669414"/>
            </a:xfrm>
            <a:prstGeom prst="rect">
              <a:avLst/>
            </a:prstGeom>
          </p:spPr>
          <p:txBody>
            <a:bodyPr lIns="0" tIns="0" rIns="0" bIns="0" rtlCol="0" anchor="t">
              <a:spAutoFit/>
            </a:bodyPr>
            <a:lstStyle/>
            <a:p>
              <a:pPr>
                <a:lnSpc>
                  <a:spcPts val="3000"/>
                </a:lnSpc>
              </a:pPr>
              <a:endParaRPr sz="1200" dirty="0"/>
            </a:p>
          </p:txBody>
        </p:sp>
        <p:sp>
          <p:nvSpPr>
            <p:cNvPr id="8" name="TextBox 8"/>
            <p:cNvSpPr txBox="1"/>
            <p:nvPr/>
          </p:nvSpPr>
          <p:spPr>
            <a:xfrm>
              <a:off x="0" y="14019765"/>
              <a:ext cx="8776692" cy="650178"/>
            </a:xfrm>
            <a:prstGeom prst="rect">
              <a:avLst/>
            </a:prstGeom>
          </p:spPr>
          <p:txBody>
            <a:bodyPr lIns="0" tIns="0" rIns="0" bIns="0" rtlCol="0" anchor="t">
              <a:spAutoFit/>
            </a:bodyPr>
            <a:lstStyle/>
            <a:p>
              <a:pPr>
                <a:lnSpc>
                  <a:spcPts val="2860"/>
                </a:lnSpc>
              </a:pPr>
              <a:endParaRPr sz="1200" dirty="0"/>
            </a:p>
          </p:txBody>
        </p:sp>
        <p:sp>
          <p:nvSpPr>
            <p:cNvPr id="9" name="TextBox 9"/>
            <p:cNvSpPr txBox="1"/>
            <p:nvPr/>
          </p:nvSpPr>
          <p:spPr>
            <a:xfrm>
              <a:off x="0" y="14819679"/>
              <a:ext cx="8776692" cy="669414"/>
            </a:xfrm>
            <a:prstGeom prst="rect">
              <a:avLst/>
            </a:prstGeom>
          </p:spPr>
          <p:txBody>
            <a:bodyPr lIns="0" tIns="0" rIns="0" bIns="0" rtlCol="0" anchor="t">
              <a:spAutoFit/>
            </a:bodyPr>
            <a:lstStyle/>
            <a:p>
              <a:pPr>
                <a:lnSpc>
                  <a:spcPts val="3000"/>
                </a:lnSpc>
              </a:pPr>
              <a:endParaRPr sz="1200" dirty="0"/>
            </a:p>
          </p:txBody>
        </p:sp>
      </p:grpSp>
      <p:graphicFrame>
        <p:nvGraphicFramePr>
          <p:cNvPr id="6" name="Tabla 5"/>
          <p:cNvGraphicFramePr>
            <a:graphicFrameLocks noGrp="1"/>
          </p:cNvGraphicFramePr>
          <p:nvPr/>
        </p:nvGraphicFramePr>
        <p:xfrm>
          <a:off x="3403600" y="1606570"/>
          <a:ext cx="7852538" cy="4686070"/>
        </p:xfrm>
        <a:graphic>
          <a:graphicData uri="http://schemas.openxmlformats.org/drawingml/2006/table">
            <a:tbl>
              <a:tblPr/>
              <a:tblGrid>
                <a:gridCol w="4676899">
                  <a:extLst>
                    <a:ext uri="{9D8B030D-6E8A-4147-A177-3AD203B41FA5}">
                      <a16:colId xmlns:a16="http://schemas.microsoft.com/office/drawing/2014/main" val="336789837"/>
                    </a:ext>
                  </a:extLst>
                </a:gridCol>
                <a:gridCol w="3175639">
                  <a:extLst>
                    <a:ext uri="{9D8B030D-6E8A-4147-A177-3AD203B41FA5}">
                      <a16:colId xmlns:a16="http://schemas.microsoft.com/office/drawing/2014/main" val="2977243238"/>
                    </a:ext>
                  </a:extLst>
                </a:gridCol>
              </a:tblGrid>
              <a:tr h="853440">
                <a:tc>
                  <a:txBody>
                    <a:bodyPr/>
                    <a:lstStyle/>
                    <a:p>
                      <a:endParaRPr lang="es-CL" sz="1900" b="1" dirty="0">
                        <a:effectLst/>
                        <a:latin typeface="Arial" panose="020B0604020202020204" pitchFamily="34" charset="0"/>
                      </a:endParaRPr>
                    </a:p>
                    <a:p>
                      <a:r>
                        <a:rPr lang="es-CL" sz="1900" b="1" dirty="0">
                          <a:effectLst/>
                          <a:latin typeface="Arial" panose="020B0604020202020204" pitchFamily="34" charset="0"/>
                        </a:rPr>
                        <a:t>Tipo de pensamiento</a:t>
                      </a:r>
                      <a:endParaRPr lang="es-CL" sz="1900" dirty="0">
                        <a:effectLst/>
                      </a:endParaRPr>
                    </a:p>
                  </a:txBody>
                  <a:tcPr marL="27938" marR="279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r>
                        <a:rPr lang="es-CL" sz="1900" b="1">
                          <a:effectLst/>
                          <a:latin typeface="Arial" panose="020B0604020202020204" pitchFamily="34" charset="0"/>
                        </a:rPr>
                        <a:t> </a:t>
                      </a:r>
                      <a:endParaRPr lang="es-CL" sz="1900">
                        <a:effectLst/>
                      </a:endParaRPr>
                    </a:p>
                    <a:p>
                      <a:r>
                        <a:rPr lang="es-CL" sz="1900" b="1">
                          <a:effectLst/>
                          <a:latin typeface="Arial" panose="020B0604020202020204" pitchFamily="34" charset="0"/>
                        </a:rPr>
                        <a:t>Emoción</a:t>
                      </a:r>
                      <a:endParaRPr lang="es-CL" sz="1900">
                        <a:effectLst/>
                      </a:endParaRPr>
                    </a:p>
                    <a:p>
                      <a:r>
                        <a:rPr lang="es-CL" sz="1900" b="1">
                          <a:effectLst/>
                          <a:latin typeface="Arial" panose="020B0604020202020204" pitchFamily="34" charset="0"/>
                        </a:rPr>
                        <a:t> </a:t>
                      </a:r>
                      <a:endParaRPr lang="es-CL" sz="1900">
                        <a:effectLst/>
                      </a:endParaRPr>
                    </a:p>
                  </a:txBody>
                  <a:tcPr marL="27938" marR="279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021806"/>
                  </a:ext>
                </a:extLst>
              </a:tr>
              <a:tr h="294871">
                <a:tc>
                  <a:txBody>
                    <a:bodyPr/>
                    <a:lstStyle/>
                    <a:p>
                      <a:r>
                        <a:rPr lang="es-CL" sz="1900" b="1" dirty="0">
                          <a:effectLst/>
                          <a:latin typeface="Arial" panose="020B0604020202020204" pitchFamily="34" charset="0"/>
                        </a:rPr>
                        <a:t>No debería ser, no es justo</a:t>
                      </a:r>
                      <a:endParaRPr lang="es-CL" sz="1900" dirty="0">
                        <a:effectLst/>
                      </a:endParaRPr>
                    </a:p>
                  </a:txBody>
                  <a:tcPr marL="27938" marR="279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1900" b="1">
                          <a:effectLst/>
                          <a:latin typeface="Arial" panose="020B0604020202020204" pitchFamily="34" charset="0"/>
                        </a:rPr>
                        <a:t>Rabia</a:t>
                      </a:r>
                      <a:endParaRPr lang="es-CL" sz="1900">
                        <a:effectLst/>
                      </a:endParaRPr>
                    </a:p>
                  </a:txBody>
                  <a:tcPr marL="27938" marR="279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6733859"/>
                  </a:ext>
                </a:extLst>
              </a:tr>
              <a:tr h="294871">
                <a:tc>
                  <a:txBody>
                    <a:bodyPr/>
                    <a:lstStyle/>
                    <a:p>
                      <a:r>
                        <a:rPr lang="es-CL" sz="1900" b="1">
                          <a:effectLst/>
                          <a:latin typeface="Arial" panose="020B0604020202020204" pitchFamily="34" charset="0"/>
                        </a:rPr>
                        <a:t>Algo malo podría sucederme</a:t>
                      </a:r>
                      <a:endParaRPr lang="es-CL" sz="1900">
                        <a:effectLst/>
                      </a:endParaRPr>
                    </a:p>
                  </a:txBody>
                  <a:tcPr marL="27938" marR="279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1900" b="1" dirty="0">
                          <a:effectLst/>
                          <a:latin typeface="Arial" panose="020B0604020202020204" pitchFamily="34" charset="0"/>
                        </a:rPr>
                        <a:t>Temor</a:t>
                      </a:r>
                      <a:endParaRPr lang="es-CL" sz="1900" dirty="0">
                        <a:effectLst/>
                      </a:endParaRPr>
                    </a:p>
                  </a:txBody>
                  <a:tcPr marL="27938" marR="279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9572363"/>
                  </a:ext>
                </a:extLst>
              </a:tr>
              <a:tr h="284480">
                <a:tc>
                  <a:txBody>
                    <a:bodyPr/>
                    <a:lstStyle/>
                    <a:p>
                      <a:r>
                        <a:rPr lang="es-CL" sz="1900" b="1" dirty="0">
                          <a:effectLst/>
                          <a:latin typeface="Arial" panose="020B0604020202020204" pitchFamily="34" charset="0"/>
                        </a:rPr>
                        <a:t>No creo poder lograrlo</a:t>
                      </a:r>
                      <a:endParaRPr lang="es-CL" sz="1900" dirty="0">
                        <a:effectLst/>
                      </a:endParaRPr>
                    </a:p>
                  </a:txBody>
                  <a:tcPr marL="27938" marR="279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1900" b="1">
                          <a:effectLst/>
                          <a:latin typeface="Arial" panose="020B0604020202020204" pitchFamily="34" charset="0"/>
                        </a:rPr>
                        <a:t>Inseguridad</a:t>
                      </a:r>
                      <a:endParaRPr lang="es-CL" sz="1900">
                        <a:effectLst/>
                      </a:endParaRPr>
                    </a:p>
                  </a:txBody>
                  <a:tcPr marL="27938" marR="279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763993"/>
                  </a:ext>
                </a:extLst>
              </a:tr>
              <a:tr h="294871">
                <a:tc>
                  <a:txBody>
                    <a:bodyPr/>
                    <a:lstStyle/>
                    <a:p>
                      <a:r>
                        <a:rPr lang="es-CL" sz="1900" b="1">
                          <a:effectLst/>
                          <a:latin typeface="Arial" panose="020B0604020202020204" pitchFamily="34" charset="0"/>
                        </a:rPr>
                        <a:t>Si me expongo me rechazan</a:t>
                      </a:r>
                      <a:endParaRPr lang="es-CL" sz="1900">
                        <a:effectLst/>
                      </a:endParaRPr>
                    </a:p>
                  </a:txBody>
                  <a:tcPr marL="27938" marR="279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1900" b="1">
                          <a:effectLst/>
                          <a:latin typeface="Arial" panose="020B0604020202020204" pitchFamily="34" charset="0"/>
                        </a:rPr>
                        <a:t>Timidez</a:t>
                      </a:r>
                      <a:endParaRPr lang="es-CL" sz="1900">
                        <a:effectLst/>
                      </a:endParaRPr>
                    </a:p>
                  </a:txBody>
                  <a:tcPr marL="27938" marR="279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6494316"/>
                  </a:ext>
                </a:extLst>
              </a:tr>
              <a:tr h="294871">
                <a:tc>
                  <a:txBody>
                    <a:bodyPr/>
                    <a:lstStyle/>
                    <a:p>
                      <a:r>
                        <a:rPr lang="es-CL" sz="1900" b="1" dirty="0">
                          <a:effectLst/>
                          <a:latin typeface="Arial" panose="020B0604020202020204" pitchFamily="34" charset="0"/>
                        </a:rPr>
                        <a:t>Debí (o no) hacer eso o de esa forma</a:t>
                      </a:r>
                      <a:endParaRPr lang="es-CL" sz="1900" dirty="0">
                        <a:effectLst/>
                      </a:endParaRPr>
                    </a:p>
                  </a:txBody>
                  <a:tcPr marL="27938" marR="279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1900" b="1">
                          <a:effectLst/>
                          <a:latin typeface="Arial" panose="020B0604020202020204" pitchFamily="34" charset="0"/>
                        </a:rPr>
                        <a:t>Culpa</a:t>
                      </a:r>
                      <a:endParaRPr lang="es-CL" sz="1900">
                        <a:effectLst/>
                      </a:endParaRPr>
                    </a:p>
                  </a:txBody>
                  <a:tcPr marL="27938" marR="279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7165064"/>
                  </a:ext>
                </a:extLst>
              </a:tr>
              <a:tr h="294871">
                <a:tc>
                  <a:txBody>
                    <a:bodyPr/>
                    <a:lstStyle/>
                    <a:p>
                      <a:r>
                        <a:rPr lang="es-CL" sz="1900" b="1">
                          <a:effectLst/>
                          <a:latin typeface="Arial" panose="020B0604020202020204" pitchFamily="34" charset="0"/>
                        </a:rPr>
                        <a:t>Algo en mí es inadecuado</a:t>
                      </a:r>
                      <a:endParaRPr lang="es-CL" sz="1900">
                        <a:effectLst/>
                      </a:endParaRPr>
                    </a:p>
                  </a:txBody>
                  <a:tcPr marL="27938" marR="279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1900" b="1" dirty="0">
                          <a:effectLst/>
                          <a:latin typeface="Arial" panose="020B0604020202020204" pitchFamily="34" charset="0"/>
                        </a:rPr>
                        <a:t>Vergüenza</a:t>
                      </a:r>
                      <a:endParaRPr lang="es-CL" sz="1900" dirty="0">
                        <a:effectLst/>
                      </a:endParaRPr>
                    </a:p>
                  </a:txBody>
                  <a:tcPr marL="27938" marR="279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3321739"/>
                  </a:ext>
                </a:extLst>
              </a:tr>
              <a:tr h="284480">
                <a:tc>
                  <a:txBody>
                    <a:bodyPr/>
                    <a:lstStyle/>
                    <a:p>
                      <a:r>
                        <a:rPr lang="es-CL" sz="1900" b="1">
                          <a:effectLst/>
                          <a:latin typeface="Arial" panose="020B0604020202020204" pitchFamily="34" charset="0"/>
                        </a:rPr>
                        <a:t>He perdido algo valioso</a:t>
                      </a:r>
                      <a:endParaRPr lang="es-CL" sz="1900">
                        <a:effectLst/>
                      </a:endParaRPr>
                    </a:p>
                  </a:txBody>
                  <a:tcPr marL="27938" marR="279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1900" b="1">
                          <a:effectLst/>
                          <a:latin typeface="Arial" panose="020B0604020202020204" pitchFamily="34" charset="0"/>
                        </a:rPr>
                        <a:t>Tristeza</a:t>
                      </a:r>
                      <a:endParaRPr lang="es-CL" sz="1900">
                        <a:effectLst/>
                      </a:endParaRPr>
                    </a:p>
                  </a:txBody>
                  <a:tcPr marL="27938" marR="279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6363333"/>
                  </a:ext>
                </a:extLst>
              </a:tr>
              <a:tr h="294871">
                <a:tc>
                  <a:txBody>
                    <a:bodyPr/>
                    <a:lstStyle/>
                    <a:p>
                      <a:r>
                        <a:rPr lang="es-CL" sz="1900" b="1">
                          <a:effectLst/>
                          <a:latin typeface="Arial" panose="020B0604020202020204" pitchFamily="34" charset="0"/>
                        </a:rPr>
                        <a:t>Nada cambia, todo es igual</a:t>
                      </a:r>
                      <a:endParaRPr lang="es-CL" sz="1900">
                        <a:effectLst/>
                      </a:endParaRPr>
                    </a:p>
                  </a:txBody>
                  <a:tcPr marL="27938" marR="279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1900" b="1" dirty="0">
                          <a:effectLst/>
                          <a:latin typeface="Arial" panose="020B0604020202020204" pitchFamily="34" charset="0"/>
                        </a:rPr>
                        <a:t>Aburrimiento</a:t>
                      </a:r>
                      <a:endParaRPr lang="es-CL" sz="1900" dirty="0">
                        <a:effectLst/>
                      </a:endParaRPr>
                    </a:p>
                  </a:txBody>
                  <a:tcPr marL="27938" marR="279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8390499"/>
                  </a:ext>
                </a:extLst>
              </a:tr>
              <a:tr h="294871">
                <a:tc>
                  <a:txBody>
                    <a:bodyPr/>
                    <a:lstStyle/>
                    <a:p>
                      <a:r>
                        <a:rPr lang="es-CL" sz="1900" b="1">
                          <a:effectLst/>
                          <a:latin typeface="Arial" panose="020B0604020202020204" pitchFamily="34" charset="0"/>
                        </a:rPr>
                        <a:t>Nada puede mejorar las cosas</a:t>
                      </a:r>
                      <a:endParaRPr lang="es-CL" sz="1900">
                        <a:effectLst/>
                      </a:endParaRPr>
                    </a:p>
                  </a:txBody>
                  <a:tcPr marL="27938" marR="279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1900" b="1" dirty="0">
                          <a:effectLst/>
                          <a:latin typeface="Arial" panose="020B0604020202020204" pitchFamily="34" charset="0"/>
                        </a:rPr>
                        <a:t>Desesperanza</a:t>
                      </a:r>
                      <a:endParaRPr lang="es-CL" sz="1900" dirty="0">
                        <a:effectLst/>
                      </a:endParaRPr>
                    </a:p>
                  </a:txBody>
                  <a:tcPr marL="27938" marR="279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8294146"/>
                  </a:ext>
                </a:extLst>
              </a:tr>
              <a:tr h="294871">
                <a:tc>
                  <a:txBody>
                    <a:bodyPr/>
                    <a:lstStyle/>
                    <a:p>
                      <a:r>
                        <a:rPr lang="es-CL" sz="1900" b="1">
                          <a:effectLst/>
                          <a:latin typeface="Arial" panose="020B0604020202020204" pitchFamily="34" charset="0"/>
                        </a:rPr>
                        <a:t>Esto es horrible, insoportable</a:t>
                      </a:r>
                      <a:endParaRPr lang="es-CL" sz="1900">
                        <a:effectLst/>
                      </a:endParaRPr>
                    </a:p>
                  </a:txBody>
                  <a:tcPr marL="27938" marR="279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1900" b="1" dirty="0">
                          <a:effectLst/>
                          <a:latin typeface="Arial" panose="020B0604020202020204" pitchFamily="34" charset="0"/>
                        </a:rPr>
                        <a:t>Asco</a:t>
                      </a:r>
                      <a:endParaRPr lang="es-CL" sz="1900" dirty="0">
                        <a:effectLst/>
                      </a:endParaRPr>
                    </a:p>
                  </a:txBody>
                  <a:tcPr marL="27938" marR="279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0642658"/>
                  </a:ext>
                </a:extLst>
              </a:tr>
              <a:tr h="294871">
                <a:tc>
                  <a:txBody>
                    <a:bodyPr/>
                    <a:lstStyle/>
                    <a:p>
                      <a:r>
                        <a:rPr lang="es-CL" sz="1900" b="1">
                          <a:effectLst/>
                          <a:latin typeface="Arial" panose="020B0604020202020204" pitchFamily="34" charset="0"/>
                        </a:rPr>
                        <a:t>Esto me molesta pero temo decirlo</a:t>
                      </a:r>
                      <a:endParaRPr lang="es-CL" sz="1900">
                        <a:effectLst/>
                      </a:endParaRPr>
                    </a:p>
                  </a:txBody>
                  <a:tcPr marL="27938" marR="279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1900" b="1" dirty="0">
                          <a:effectLst/>
                          <a:latin typeface="Arial" panose="020B0604020202020204" pitchFamily="34" charset="0"/>
                        </a:rPr>
                        <a:t>Resentimiento</a:t>
                      </a:r>
                      <a:endParaRPr lang="es-CL" sz="1900" dirty="0">
                        <a:effectLst/>
                      </a:endParaRPr>
                    </a:p>
                  </a:txBody>
                  <a:tcPr marL="27938" marR="279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9989410"/>
                  </a:ext>
                </a:extLst>
              </a:tr>
              <a:tr h="287781">
                <a:tc>
                  <a:txBody>
                    <a:bodyPr/>
                    <a:lstStyle/>
                    <a:p>
                      <a:r>
                        <a:rPr lang="es-CL" sz="1900" b="1">
                          <a:effectLst/>
                          <a:latin typeface="Arial" panose="020B0604020202020204" pitchFamily="34" charset="0"/>
                        </a:rPr>
                        <a:t>Esto debería ser para mí</a:t>
                      </a:r>
                      <a:endParaRPr lang="es-CL" sz="1900">
                        <a:effectLst/>
                      </a:endParaRPr>
                    </a:p>
                  </a:txBody>
                  <a:tcPr marL="27938" marR="279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s-CL" sz="1900" b="1">
                          <a:effectLst/>
                          <a:latin typeface="Arial" panose="020B0604020202020204" pitchFamily="34" charset="0"/>
                        </a:rPr>
                        <a:t>Envidia</a:t>
                      </a:r>
                      <a:endParaRPr lang="es-CL" sz="1900">
                        <a:effectLst/>
                      </a:endParaRPr>
                    </a:p>
                  </a:txBody>
                  <a:tcPr marL="27938" marR="279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1481695"/>
                  </a:ext>
                </a:extLst>
              </a:tr>
              <a:tr h="294871">
                <a:tc>
                  <a:txBody>
                    <a:bodyPr/>
                    <a:lstStyle/>
                    <a:p>
                      <a:r>
                        <a:rPr lang="es-CL" sz="1900" b="1">
                          <a:effectLst/>
                          <a:latin typeface="Arial" panose="020B0604020202020204" pitchFamily="34" charset="0"/>
                        </a:rPr>
                        <a:t>Puedo perder esto valioso que es mío</a:t>
                      </a:r>
                      <a:endParaRPr lang="es-CL" sz="1900">
                        <a:effectLst/>
                      </a:endParaRPr>
                    </a:p>
                  </a:txBody>
                  <a:tcPr marL="27938" marR="279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r>
                        <a:rPr lang="es-CL" sz="1900" b="1" dirty="0">
                          <a:effectLst/>
                          <a:latin typeface="Arial" panose="020B0604020202020204" pitchFamily="34" charset="0"/>
                        </a:rPr>
                        <a:t>Celos</a:t>
                      </a:r>
                      <a:endParaRPr lang="es-CL" sz="1900" dirty="0">
                        <a:effectLst/>
                      </a:endParaRPr>
                    </a:p>
                  </a:txBody>
                  <a:tcPr marL="27938" marR="2793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227896885"/>
                  </a:ext>
                </a:extLst>
              </a:tr>
            </a:tbl>
          </a:graphicData>
        </a:graphic>
      </p:graphicFrame>
      <p:cxnSp>
        <p:nvCxnSpPr>
          <p:cNvPr id="10" name="Conector recto 9">
            <a:extLst>
              <a:ext uri="{FF2B5EF4-FFF2-40B4-BE49-F238E27FC236}">
                <a16:creationId xmlns:a16="http://schemas.microsoft.com/office/drawing/2014/main" id="{080B731D-5A04-42E4-8E14-D322570AA77C}"/>
              </a:ext>
            </a:extLst>
          </p:cNvPr>
          <p:cNvCxnSpPr/>
          <p:nvPr/>
        </p:nvCxnSpPr>
        <p:spPr>
          <a:xfrm>
            <a:off x="3403600" y="1606570"/>
            <a:ext cx="785253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88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2011886" y="2596551"/>
            <a:ext cx="8168229" cy="1998624"/>
            <a:chOff x="0" y="-266700"/>
            <a:chExt cx="16336459" cy="3997248"/>
          </a:xfrm>
        </p:grpSpPr>
        <p:sp>
          <p:nvSpPr>
            <p:cNvPr id="8" name="TextBox 8"/>
            <p:cNvSpPr txBox="1"/>
            <p:nvPr/>
          </p:nvSpPr>
          <p:spPr>
            <a:xfrm>
              <a:off x="0" y="-266700"/>
              <a:ext cx="16336459" cy="3997248"/>
            </a:xfrm>
            <a:prstGeom prst="rect">
              <a:avLst/>
            </a:prstGeom>
          </p:spPr>
          <p:txBody>
            <a:bodyPr lIns="0" tIns="0" rIns="0" bIns="0" rtlCol="0" anchor="t">
              <a:spAutoFit/>
            </a:bodyPr>
            <a:lstStyle/>
            <a:p>
              <a:pPr algn="ctr">
                <a:lnSpc>
                  <a:spcPts val="8160"/>
                </a:lnSpc>
              </a:pPr>
              <a:r>
                <a:rPr lang="en-US" sz="5334" dirty="0">
                  <a:solidFill>
                    <a:srgbClr val="2F665C"/>
                  </a:solidFill>
                  <a:latin typeface="Georgia" panose="02040502050405020303" pitchFamily="18" charset="0"/>
                </a:rPr>
                <a:t>Tips para regular </a:t>
              </a:r>
              <a:r>
                <a:rPr lang="en-US" sz="5334" dirty="0" err="1">
                  <a:solidFill>
                    <a:srgbClr val="2F665C"/>
                  </a:solidFill>
                  <a:latin typeface="Georgia" panose="02040502050405020303" pitchFamily="18" charset="0"/>
                </a:rPr>
                <a:t>nuestras</a:t>
              </a:r>
              <a:r>
                <a:rPr lang="en-US" sz="5334" dirty="0">
                  <a:solidFill>
                    <a:srgbClr val="2F665C"/>
                  </a:solidFill>
                  <a:latin typeface="Georgia" panose="02040502050405020303" pitchFamily="18" charset="0"/>
                </a:rPr>
                <a:t> Emociones </a:t>
              </a:r>
            </a:p>
          </p:txBody>
        </p:sp>
        <p:sp>
          <p:nvSpPr>
            <p:cNvPr id="9" name="TextBox 9"/>
            <p:cNvSpPr txBox="1"/>
            <p:nvPr/>
          </p:nvSpPr>
          <p:spPr>
            <a:xfrm>
              <a:off x="1700972" y="2586222"/>
              <a:ext cx="12934515" cy="553998"/>
            </a:xfrm>
            <a:prstGeom prst="rect">
              <a:avLst/>
            </a:prstGeom>
          </p:spPr>
          <p:txBody>
            <a:bodyPr lIns="0" tIns="0" rIns="0" bIns="0" rtlCol="0" anchor="t">
              <a:spAutoFit/>
            </a:bodyPr>
            <a:lstStyle/>
            <a:p>
              <a:pPr algn="ctr">
                <a:lnSpc>
                  <a:spcPts val="2410"/>
                </a:lnSpc>
              </a:pPr>
              <a:endParaRPr sz="1200"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60401" y="1396247"/>
            <a:ext cx="10363200" cy="4111803"/>
            <a:chOff x="0" y="-209551"/>
            <a:chExt cx="10156009" cy="8223607"/>
          </a:xfrm>
        </p:grpSpPr>
        <p:sp>
          <p:nvSpPr>
            <p:cNvPr id="4" name="TextBox 4"/>
            <p:cNvSpPr txBox="1"/>
            <p:nvPr/>
          </p:nvSpPr>
          <p:spPr>
            <a:xfrm>
              <a:off x="0" y="-209551"/>
              <a:ext cx="9899266" cy="1503744"/>
            </a:xfrm>
            <a:prstGeom prst="rect">
              <a:avLst/>
            </a:prstGeom>
          </p:spPr>
          <p:txBody>
            <a:bodyPr lIns="0" tIns="0" rIns="0" bIns="0" rtlCol="0" anchor="t">
              <a:spAutoFit/>
            </a:bodyPr>
            <a:lstStyle/>
            <a:p>
              <a:pPr>
                <a:lnSpc>
                  <a:spcPts val="6528"/>
                </a:lnSpc>
                <a:spcBef>
                  <a:spcPct val="0"/>
                </a:spcBef>
              </a:pPr>
              <a:r>
                <a:rPr lang="en-US" sz="4267" dirty="0" err="1">
                  <a:solidFill>
                    <a:srgbClr val="2F665C"/>
                  </a:solidFill>
                  <a:latin typeface="Georgia" panose="02040502050405020303" pitchFamily="18" charset="0"/>
                </a:rPr>
                <a:t>Regulación</a:t>
              </a:r>
              <a:r>
                <a:rPr lang="en-US" sz="4267" dirty="0">
                  <a:solidFill>
                    <a:srgbClr val="2F665C"/>
                  </a:solidFill>
                  <a:latin typeface="Georgia" panose="02040502050405020303" pitchFamily="18" charset="0"/>
                </a:rPr>
                <a:t> </a:t>
              </a:r>
              <a:r>
                <a:rPr lang="en-US" sz="4267" dirty="0" err="1">
                  <a:solidFill>
                    <a:srgbClr val="2F665C"/>
                  </a:solidFill>
                  <a:latin typeface="Georgia" panose="02040502050405020303" pitchFamily="18" charset="0"/>
                </a:rPr>
                <a:t>Emocional</a:t>
              </a:r>
              <a:r>
                <a:rPr lang="en-US" sz="4267" dirty="0">
                  <a:solidFill>
                    <a:srgbClr val="2F665C"/>
                  </a:solidFill>
                  <a:latin typeface="Georgia" panose="02040502050405020303" pitchFamily="18" charset="0"/>
                </a:rPr>
                <a:t> </a:t>
              </a:r>
              <a:r>
                <a:rPr lang="en-US" sz="4267" dirty="0" err="1">
                  <a:solidFill>
                    <a:srgbClr val="2F665C"/>
                  </a:solidFill>
                  <a:latin typeface="Georgia" panose="02040502050405020303" pitchFamily="18" charset="0"/>
                </a:rPr>
                <a:t>usando</a:t>
              </a:r>
              <a:r>
                <a:rPr lang="en-US" sz="4267" dirty="0">
                  <a:solidFill>
                    <a:srgbClr val="2F665C"/>
                  </a:solidFill>
                  <a:latin typeface="Georgia" panose="02040502050405020303" pitchFamily="18" charset="0"/>
                </a:rPr>
                <a:t> la </a:t>
              </a:r>
              <a:r>
                <a:rPr lang="en-US" sz="4267" dirty="0" err="1">
                  <a:solidFill>
                    <a:srgbClr val="2F665C"/>
                  </a:solidFill>
                  <a:latin typeface="Georgia" panose="02040502050405020303" pitchFamily="18" charset="0"/>
                </a:rPr>
                <a:t>mente</a:t>
              </a:r>
              <a:endParaRPr lang="en-US" sz="4267" dirty="0">
                <a:solidFill>
                  <a:srgbClr val="2F665C"/>
                </a:solidFill>
                <a:latin typeface="Georgia" panose="02040502050405020303" pitchFamily="18" charset="0"/>
              </a:endParaRPr>
            </a:p>
          </p:txBody>
        </p:sp>
        <p:sp>
          <p:nvSpPr>
            <p:cNvPr id="5" name="TextBox 5"/>
            <p:cNvSpPr txBox="1"/>
            <p:nvPr/>
          </p:nvSpPr>
          <p:spPr>
            <a:xfrm>
              <a:off x="256531" y="2684903"/>
              <a:ext cx="9899478" cy="5329153"/>
            </a:xfrm>
            <a:prstGeom prst="rect">
              <a:avLst/>
            </a:prstGeom>
          </p:spPr>
          <p:txBody>
            <a:bodyPr lIns="0" tIns="0" rIns="0" bIns="0" rtlCol="0" anchor="t">
              <a:spAutoFit/>
            </a:bodyPr>
            <a:lstStyle/>
            <a:p>
              <a:pPr marL="304815" indent="-304815">
                <a:lnSpc>
                  <a:spcPts val="3000"/>
                </a:lnSpc>
                <a:buFont typeface="Arial" panose="020B0604020202020204" pitchFamily="34" charset="0"/>
                <a:buChar char="•"/>
              </a:pPr>
              <a:endParaRPr lang="es-CL" sz="2000" spc="20" dirty="0">
                <a:solidFill>
                  <a:srgbClr val="2F665C"/>
                </a:solidFill>
                <a:latin typeface="Glacial Indifference"/>
              </a:endParaRPr>
            </a:p>
            <a:p>
              <a:pPr marL="304815" indent="-304815">
                <a:lnSpc>
                  <a:spcPts val="3000"/>
                </a:lnSpc>
                <a:buFont typeface="Arial" panose="020B0604020202020204" pitchFamily="34" charset="0"/>
                <a:buChar char="•"/>
              </a:pPr>
              <a:r>
                <a:rPr lang="es-CL" sz="2000" spc="20" dirty="0">
                  <a:solidFill>
                    <a:srgbClr val="2F665C"/>
                  </a:solidFill>
                  <a:latin typeface="Glacial Indifference"/>
                </a:rPr>
                <a:t>Distracción</a:t>
              </a:r>
            </a:p>
            <a:p>
              <a:pPr marL="304815" indent="-304815">
                <a:lnSpc>
                  <a:spcPts val="3000"/>
                </a:lnSpc>
                <a:buFont typeface="Arial" panose="020B0604020202020204" pitchFamily="34" charset="0"/>
                <a:buChar char="•"/>
              </a:pPr>
              <a:r>
                <a:rPr lang="es-CL" sz="2000" spc="20" dirty="0">
                  <a:solidFill>
                    <a:srgbClr val="2F665C"/>
                  </a:solidFill>
                  <a:latin typeface="Glacial Indifference"/>
                </a:rPr>
                <a:t>Diálogo interno</a:t>
              </a:r>
            </a:p>
            <a:p>
              <a:pPr marL="304815" indent="-304815">
                <a:lnSpc>
                  <a:spcPts val="3000"/>
                </a:lnSpc>
                <a:buFont typeface="Arial" panose="020B0604020202020204" pitchFamily="34" charset="0"/>
                <a:buChar char="•"/>
              </a:pPr>
              <a:r>
                <a:rPr lang="es-CL" sz="2000" spc="20" dirty="0">
                  <a:solidFill>
                    <a:srgbClr val="2F665C"/>
                  </a:solidFill>
                  <a:latin typeface="Glacial Indifference"/>
                </a:rPr>
                <a:t>Visualizaciones</a:t>
              </a:r>
            </a:p>
            <a:p>
              <a:pPr marL="304815" indent="-304815">
                <a:lnSpc>
                  <a:spcPts val="3000"/>
                </a:lnSpc>
                <a:buFont typeface="Arial" panose="020B0604020202020204" pitchFamily="34" charset="0"/>
                <a:buChar char="•"/>
              </a:pPr>
              <a:r>
                <a:rPr lang="es-CL" sz="2000" spc="20" dirty="0">
                  <a:solidFill>
                    <a:srgbClr val="2F665C"/>
                  </a:solidFill>
                  <a:latin typeface="Glacial Indifference"/>
                </a:rPr>
                <a:t>Re-interpretación</a:t>
              </a:r>
            </a:p>
            <a:p>
              <a:pPr marL="304815" indent="-304815">
                <a:lnSpc>
                  <a:spcPts val="3000"/>
                </a:lnSpc>
                <a:buFont typeface="Arial" panose="020B0604020202020204" pitchFamily="34" charset="0"/>
                <a:buChar char="•"/>
              </a:pPr>
              <a:r>
                <a:rPr lang="es-CL" sz="2000" spc="20" dirty="0">
                  <a:solidFill>
                    <a:srgbClr val="2F665C"/>
                  </a:solidFill>
                  <a:latin typeface="Glacial Indifference"/>
                </a:rPr>
                <a:t>Reconocimiento y gratitud</a:t>
              </a:r>
            </a:p>
            <a:p>
              <a:pPr marL="304815" indent="-304815">
                <a:lnSpc>
                  <a:spcPts val="3000"/>
                </a:lnSpc>
                <a:buFont typeface="Arial" panose="020B0604020202020204" pitchFamily="34" charset="0"/>
                <a:buChar char="•"/>
              </a:pPr>
              <a:r>
                <a:rPr lang="es-CL" sz="2000" spc="20" dirty="0">
                  <a:solidFill>
                    <a:srgbClr val="2F665C"/>
                  </a:solidFill>
                  <a:latin typeface="Glacial Indifference"/>
                </a:rPr>
                <a:t>Prácticas Contemplativas (meditación, </a:t>
              </a:r>
              <a:r>
                <a:rPr lang="es-CL" sz="2000" spc="20" dirty="0" err="1">
                  <a:solidFill>
                    <a:srgbClr val="2F665C"/>
                  </a:solidFill>
                  <a:latin typeface="Glacial Indifference"/>
                </a:rPr>
                <a:t>mindfulness</a:t>
              </a:r>
              <a:r>
                <a:rPr lang="es-CL" sz="2000" spc="20" dirty="0">
                  <a:solidFill>
                    <a:srgbClr val="2F665C"/>
                  </a:solidFill>
                  <a:latin typeface="Glacial Indifference"/>
                </a:rPr>
                <a:t>)</a:t>
              </a:r>
              <a:endParaRPr lang="en-US" sz="2000" spc="20" dirty="0">
                <a:solidFill>
                  <a:srgbClr val="2F665C"/>
                </a:solidFill>
                <a:latin typeface="Glacial Indifference"/>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1379993" y="1077363"/>
            <a:ext cx="9781309" cy="4134257"/>
            <a:chOff x="-1533186" y="-238125"/>
            <a:chExt cx="19562618" cy="8268515"/>
          </a:xfrm>
        </p:grpSpPr>
        <p:sp>
          <p:nvSpPr>
            <p:cNvPr id="11" name="TextBox 11"/>
            <p:cNvSpPr txBox="1"/>
            <p:nvPr/>
          </p:nvSpPr>
          <p:spPr>
            <a:xfrm>
              <a:off x="0" y="-238125"/>
              <a:ext cx="16496248" cy="1710084"/>
            </a:xfrm>
            <a:prstGeom prst="rect">
              <a:avLst/>
            </a:prstGeom>
          </p:spPr>
          <p:txBody>
            <a:bodyPr lIns="0" tIns="0" rIns="0" bIns="0" rtlCol="0" anchor="t">
              <a:spAutoFit/>
            </a:bodyPr>
            <a:lstStyle/>
            <a:p>
              <a:pPr algn="ctr">
                <a:lnSpc>
                  <a:spcPts val="7384"/>
                </a:lnSpc>
                <a:spcBef>
                  <a:spcPct val="0"/>
                </a:spcBef>
              </a:pPr>
              <a:r>
                <a:rPr lang="en-US" sz="4826" dirty="0">
                  <a:solidFill>
                    <a:srgbClr val="2F665C"/>
                  </a:solidFill>
                  <a:latin typeface="Georgia" panose="02040502050405020303" pitchFamily="18" charset="0"/>
                </a:rPr>
                <a:t>Para comenzar</a:t>
              </a:r>
            </a:p>
          </p:txBody>
        </p:sp>
        <p:sp>
          <p:nvSpPr>
            <p:cNvPr id="12" name="TextBox 12"/>
            <p:cNvSpPr txBox="1"/>
            <p:nvPr/>
          </p:nvSpPr>
          <p:spPr>
            <a:xfrm>
              <a:off x="-1533186" y="2863077"/>
              <a:ext cx="19562618" cy="5167313"/>
            </a:xfrm>
            <a:prstGeom prst="rect">
              <a:avLst/>
            </a:prstGeom>
          </p:spPr>
          <p:txBody>
            <a:bodyPr wrap="square" lIns="0" tIns="0" rIns="0" bIns="0" rtlCol="0" anchor="t">
              <a:spAutoFit/>
            </a:bodyPr>
            <a:lstStyle/>
            <a:p>
              <a:pPr>
                <a:lnSpc>
                  <a:spcPts val="3393"/>
                </a:lnSpc>
              </a:pPr>
              <a:r>
                <a:rPr lang="en-US" sz="2800" spc="22" dirty="0">
                  <a:solidFill>
                    <a:srgbClr val="2F665C"/>
                  </a:solidFill>
                  <a:latin typeface="Glacial Indifference"/>
                </a:rPr>
                <a:t>Las personas reaccionamos de formas diferente a los momentos de crisis.</a:t>
              </a:r>
              <a:r>
                <a:rPr lang="en-US" sz="1050" spc="9" dirty="0">
                  <a:solidFill>
                    <a:srgbClr val="2F665C"/>
                  </a:solidFill>
                  <a:latin typeface="Arimo"/>
                </a:rPr>
                <a:t>.</a:t>
              </a:r>
            </a:p>
            <a:p>
              <a:pPr>
                <a:lnSpc>
                  <a:spcPts val="3393"/>
                </a:lnSpc>
              </a:pPr>
              <a:endParaRPr lang="en-US" sz="1050" spc="9" dirty="0">
                <a:solidFill>
                  <a:srgbClr val="2F665C"/>
                </a:solidFill>
                <a:latin typeface="Arimo"/>
              </a:endParaRPr>
            </a:p>
            <a:p>
              <a:pPr>
                <a:lnSpc>
                  <a:spcPts val="3393"/>
                </a:lnSpc>
              </a:pPr>
              <a:r>
                <a:rPr lang="es-CL" sz="2800" spc="22" dirty="0">
                  <a:solidFill>
                    <a:srgbClr val="2F665C"/>
                  </a:solidFill>
                  <a:latin typeface="Glacial Indifference"/>
                </a:rPr>
                <a:t>Todas</a:t>
              </a:r>
              <a:r>
                <a:rPr lang="en-US" sz="2800" spc="22" dirty="0">
                  <a:solidFill>
                    <a:srgbClr val="2F665C"/>
                  </a:solidFill>
                  <a:latin typeface="Glacial Indifference"/>
                </a:rPr>
                <a:t> </a:t>
              </a:r>
              <a:r>
                <a:rPr lang="es-CL" sz="2800" spc="22" dirty="0">
                  <a:solidFill>
                    <a:srgbClr val="2F665C"/>
                  </a:solidFill>
                  <a:latin typeface="Glacial Indifference"/>
                </a:rPr>
                <a:t>las</a:t>
              </a:r>
              <a:r>
                <a:rPr lang="en-US" sz="2800" spc="22" dirty="0">
                  <a:solidFill>
                    <a:srgbClr val="2F665C"/>
                  </a:solidFill>
                  <a:latin typeface="Glacial Indifference"/>
                </a:rPr>
                <a:t> reacciones son válidas.</a:t>
              </a:r>
            </a:p>
            <a:p>
              <a:pPr>
                <a:lnSpc>
                  <a:spcPts val="3393"/>
                </a:lnSpc>
              </a:pPr>
              <a:endParaRPr lang="en-US" sz="2262" spc="22" dirty="0">
                <a:solidFill>
                  <a:srgbClr val="2F665C"/>
                </a:solidFill>
                <a:latin typeface="Glacial Indifference"/>
              </a:endParaRPr>
            </a:p>
            <a:p>
              <a:pPr algn="ctr">
                <a:lnSpc>
                  <a:spcPts val="3393"/>
                </a:lnSpc>
              </a:pPr>
              <a:endParaRPr lang="en-US" sz="2262" spc="22" dirty="0">
                <a:solidFill>
                  <a:srgbClr val="2F665C"/>
                </a:solidFill>
                <a:latin typeface="Glacial Indifference"/>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66801" y="889000"/>
            <a:ext cx="9978939" cy="3788414"/>
            <a:chOff x="0" y="-209551"/>
            <a:chExt cx="9899478" cy="6397097"/>
          </a:xfrm>
        </p:grpSpPr>
        <p:sp>
          <p:nvSpPr>
            <p:cNvPr id="4" name="TextBox 4"/>
            <p:cNvSpPr txBox="1"/>
            <p:nvPr/>
          </p:nvSpPr>
          <p:spPr>
            <a:xfrm>
              <a:off x="0" y="-209551"/>
              <a:ext cx="9899266" cy="1269607"/>
            </a:xfrm>
            <a:prstGeom prst="rect">
              <a:avLst/>
            </a:prstGeom>
          </p:spPr>
          <p:txBody>
            <a:bodyPr lIns="0" tIns="0" rIns="0" bIns="0" rtlCol="0" anchor="t">
              <a:spAutoFit/>
            </a:bodyPr>
            <a:lstStyle/>
            <a:p>
              <a:pPr>
                <a:lnSpc>
                  <a:spcPts val="6528"/>
                </a:lnSpc>
                <a:spcBef>
                  <a:spcPct val="0"/>
                </a:spcBef>
              </a:pPr>
              <a:r>
                <a:rPr lang="en-US" sz="4267" dirty="0" err="1">
                  <a:solidFill>
                    <a:srgbClr val="2F665C"/>
                  </a:solidFill>
                  <a:latin typeface="Georgia" panose="02040502050405020303" pitchFamily="18" charset="0"/>
                </a:rPr>
                <a:t>Visualizaciones</a:t>
              </a:r>
              <a:endParaRPr lang="en-US" sz="4267" dirty="0">
                <a:solidFill>
                  <a:srgbClr val="2F665C"/>
                </a:solidFill>
                <a:latin typeface="Georgia" panose="02040502050405020303" pitchFamily="18" charset="0"/>
              </a:endParaRPr>
            </a:p>
          </p:txBody>
        </p:sp>
        <p:sp>
          <p:nvSpPr>
            <p:cNvPr id="5" name="TextBox 5"/>
            <p:cNvSpPr txBox="1"/>
            <p:nvPr/>
          </p:nvSpPr>
          <p:spPr>
            <a:xfrm>
              <a:off x="0" y="1688156"/>
              <a:ext cx="9899478" cy="4499390"/>
            </a:xfrm>
            <a:prstGeom prst="rect">
              <a:avLst/>
            </a:prstGeom>
          </p:spPr>
          <p:txBody>
            <a:bodyPr lIns="0" tIns="0" rIns="0" bIns="0" rtlCol="0" anchor="t">
              <a:spAutoFit/>
            </a:bodyPr>
            <a:lstStyle/>
            <a:p>
              <a:pPr>
                <a:lnSpc>
                  <a:spcPts val="3000"/>
                </a:lnSpc>
              </a:pPr>
              <a:r>
                <a:rPr lang="en-US" sz="2000" spc="20" dirty="0">
                  <a:solidFill>
                    <a:srgbClr val="2F665C"/>
                  </a:solidFill>
                  <a:latin typeface="Glacial Indifference"/>
                </a:rPr>
                <a:t>Consiste en cerrar los ojos y recordar una situación de paz y relajación que hayas tenido en tu vida.</a:t>
              </a:r>
            </a:p>
            <a:p>
              <a:pPr>
                <a:lnSpc>
                  <a:spcPts val="3000"/>
                </a:lnSpc>
              </a:pPr>
              <a:endParaRPr lang="en-US" sz="2000" spc="20" dirty="0">
                <a:solidFill>
                  <a:srgbClr val="2F665C"/>
                </a:solidFill>
                <a:latin typeface="Glacial Indifference"/>
              </a:endParaRPr>
            </a:p>
            <a:p>
              <a:pPr>
                <a:lnSpc>
                  <a:spcPts val="3000"/>
                </a:lnSpc>
              </a:pPr>
              <a:r>
                <a:rPr lang="en-US" sz="2000" spc="20" dirty="0" err="1">
                  <a:solidFill>
                    <a:srgbClr val="2F665C"/>
                  </a:solidFill>
                  <a:latin typeface="Glacial Indifference"/>
                </a:rPr>
                <a:t>Transportarse</a:t>
              </a:r>
              <a:r>
                <a:rPr lang="en-US" sz="2000" spc="20" dirty="0">
                  <a:solidFill>
                    <a:srgbClr val="2F665C"/>
                  </a:solidFill>
                  <a:latin typeface="Glacial Indifference"/>
                </a:rPr>
                <a:t> de </a:t>
              </a:r>
              <a:r>
                <a:rPr lang="en-US" sz="2000" spc="20" dirty="0" err="1">
                  <a:solidFill>
                    <a:srgbClr val="2F665C"/>
                  </a:solidFill>
                  <a:latin typeface="Glacial Indifference"/>
                </a:rPr>
                <a:t>manera</a:t>
              </a:r>
              <a:r>
                <a:rPr lang="en-US" sz="2000" spc="20" dirty="0">
                  <a:solidFill>
                    <a:srgbClr val="2F665C"/>
                  </a:solidFill>
                  <a:latin typeface="Glacial Indifference"/>
                </a:rPr>
                <a:t> virtual a través de la </a:t>
              </a:r>
              <a:r>
                <a:rPr lang="en-US" sz="2000" spc="20" dirty="0" err="1">
                  <a:solidFill>
                    <a:srgbClr val="2F665C"/>
                  </a:solidFill>
                  <a:latin typeface="Glacial Indifference"/>
                </a:rPr>
                <a:t>imaginación</a:t>
              </a:r>
              <a:r>
                <a:rPr lang="en-US" sz="2000" spc="20" dirty="0">
                  <a:solidFill>
                    <a:srgbClr val="2F665C"/>
                  </a:solidFill>
                  <a:latin typeface="Glacial Indifference"/>
                </a:rPr>
                <a:t>.</a:t>
              </a:r>
            </a:p>
            <a:p>
              <a:pPr>
                <a:lnSpc>
                  <a:spcPts val="3000"/>
                </a:lnSpc>
              </a:pPr>
              <a:endParaRPr lang="en-US" sz="2000" spc="20" dirty="0">
                <a:solidFill>
                  <a:srgbClr val="2F665C"/>
                </a:solidFill>
                <a:latin typeface="Glacial Indifference"/>
              </a:endParaRPr>
            </a:p>
            <a:p>
              <a:pPr>
                <a:lnSpc>
                  <a:spcPts val="3000"/>
                </a:lnSpc>
              </a:pPr>
              <a:r>
                <a:rPr lang="en-US" sz="2000" spc="20" dirty="0" err="1">
                  <a:solidFill>
                    <a:srgbClr val="2F665C"/>
                  </a:solidFill>
                  <a:latin typeface="Glacial Indifference"/>
                </a:rPr>
                <a:t>Revivir</a:t>
              </a:r>
              <a:r>
                <a:rPr lang="en-US" sz="2000" spc="20" dirty="0">
                  <a:solidFill>
                    <a:srgbClr val="2F665C"/>
                  </a:solidFill>
                  <a:latin typeface="Glacial Indifference"/>
                </a:rPr>
                <a:t> el </a:t>
              </a:r>
              <a:r>
                <a:rPr lang="en-US" sz="2000" spc="20" dirty="0" err="1">
                  <a:solidFill>
                    <a:srgbClr val="2F665C"/>
                  </a:solidFill>
                  <a:latin typeface="Glacial Indifference"/>
                </a:rPr>
                <a:t>momento</a:t>
              </a:r>
              <a:r>
                <a:rPr lang="en-US" sz="2000" spc="20" dirty="0">
                  <a:solidFill>
                    <a:srgbClr val="2F665C"/>
                  </a:solidFill>
                  <a:latin typeface="Glacial Indifference"/>
                </a:rPr>
                <a:t> … </a:t>
              </a:r>
              <a:r>
                <a:rPr lang="en-US" sz="2000" spc="20" dirty="0" err="1">
                  <a:solidFill>
                    <a:srgbClr val="2F665C"/>
                  </a:solidFill>
                  <a:latin typeface="Glacial Indifference"/>
                </a:rPr>
                <a:t>qué</a:t>
              </a:r>
              <a:r>
                <a:rPr lang="en-US" sz="2000" spc="20" dirty="0">
                  <a:solidFill>
                    <a:srgbClr val="2F665C"/>
                  </a:solidFill>
                  <a:latin typeface="Glacial Indifference"/>
                </a:rPr>
                <a:t> </a:t>
              </a:r>
              <a:r>
                <a:rPr lang="en-US" sz="2000" spc="20" dirty="0" err="1">
                  <a:solidFill>
                    <a:srgbClr val="2F665C"/>
                  </a:solidFill>
                  <a:latin typeface="Glacial Indifference"/>
                </a:rPr>
                <a:t>había</a:t>
              </a:r>
              <a:r>
                <a:rPr lang="en-US" sz="2000" spc="20" dirty="0">
                  <a:solidFill>
                    <a:srgbClr val="2F665C"/>
                  </a:solidFill>
                  <a:latin typeface="Glacial Indifference"/>
                </a:rPr>
                <a:t> a mi </a:t>
              </a:r>
              <a:r>
                <a:rPr lang="en-US" sz="2000" spc="20" dirty="0" err="1">
                  <a:solidFill>
                    <a:srgbClr val="2F665C"/>
                  </a:solidFill>
                  <a:latin typeface="Glacial Indifference"/>
                </a:rPr>
                <a:t>alrededor</a:t>
              </a:r>
              <a:r>
                <a:rPr lang="en-US" sz="2000" spc="20" dirty="0">
                  <a:solidFill>
                    <a:srgbClr val="2F665C"/>
                  </a:solidFill>
                  <a:latin typeface="Glacial Indifference"/>
                </a:rPr>
                <a:t> con </a:t>
              </a:r>
              <a:r>
                <a:rPr lang="en-US" sz="2000" spc="20" dirty="0" err="1">
                  <a:solidFill>
                    <a:srgbClr val="2F665C"/>
                  </a:solidFill>
                  <a:latin typeface="Glacial Indifference"/>
                </a:rPr>
                <a:t>quién</a:t>
              </a:r>
              <a:r>
                <a:rPr lang="en-US" sz="2000" spc="20" dirty="0">
                  <a:solidFill>
                    <a:srgbClr val="2F665C"/>
                  </a:solidFill>
                  <a:latin typeface="Glacial Indifference"/>
                </a:rPr>
                <a:t> </a:t>
              </a:r>
              <a:r>
                <a:rPr lang="en-US" sz="2000" spc="20" dirty="0" err="1">
                  <a:solidFill>
                    <a:srgbClr val="2F665C"/>
                  </a:solidFill>
                  <a:latin typeface="Glacial Indifference"/>
                </a:rPr>
                <a:t>estaba</a:t>
              </a:r>
              <a:r>
                <a:rPr lang="en-US" sz="2000" spc="20" dirty="0">
                  <a:solidFill>
                    <a:srgbClr val="2F665C"/>
                  </a:solidFill>
                  <a:latin typeface="Glacial Indifference"/>
                </a:rPr>
                <a:t>, </a:t>
              </a:r>
              <a:r>
                <a:rPr lang="en-US" sz="2000" spc="20" dirty="0" err="1">
                  <a:solidFill>
                    <a:srgbClr val="2F665C"/>
                  </a:solidFill>
                  <a:latin typeface="Glacial Indifference"/>
                </a:rPr>
                <a:t>los</a:t>
              </a:r>
              <a:r>
                <a:rPr lang="en-US" sz="2000" spc="20" dirty="0">
                  <a:solidFill>
                    <a:srgbClr val="2F665C"/>
                  </a:solidFill>
                  <a:latin typeface="Glacial Indifference"/>
                </a:rPr>
                <a:t> </a:t>
              </a:r>
              <a:r>
                <a:rPr lang="en-US" sz="2000" spc="20" dirty="0" err="1">
                  <a:solidFill>
                    <a:srgbClr val="2F665C"/>
                  </a:solidFill>
                  <a:latin typeface="Glacial Indifference"/>
                </a:rPr>
                <a:t>olores</a:t>
              </a:r>
              <a:r>
                <a:rPr lang="en-US" sz="2000" spc="20" dirty="0">
                  <a:solidFill>
                    <a:srgbClr val="2F665C"/>
                  </a:solidFill>
                  <a:latin typeface="Glacial Indifference"/>
                </a:rPr>
                <a:t>…</a:t>
              </a:r>
            </a:p>
            <a:p>
              <a:pPr>
                <a:lnSpc>
                  <a:spcPts val="3000"/>
                </a:lnSpc>
              </a:pPr>
              <a:endParaRPr lang="en-US" sz="2000" spc="20" dirty="0">
                <a:solidFill>
                  <a:srgbClr val="2F665C"/>
                </a:solidFill>
                <a:latin typeface="Glacial Indifference"/>
              </a:endParaRPr>
            </a:p>
          </p:txBody>
        </p:sp>
      </p:grpSp>
    </p:spTree>
    <p:extLst>
      <p:ext uri="{BB962C8B-B14F-4D97-AF65-F5344CB8AC3E}">
        <p14:creationId xmlns:p14="http://schemas.microsoft.com/office/powerpoint/2010/main" val="275592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60400" y="540786"/>
            <a:ext cx="11229541" cy="3613430"/>
            <a:chOff x="0" y="-209551"/>
            <a:chExt cx="9899478" cy="7226860"/>
          </a:xfrm>
        </p:grpSpPr>
        <p:sp>
          <p:nvSpPr>
            <p:cNvPr id="4" name="TextBox 4"/>
            <p:cNvSpPr txBox="1"/>
            <p:nvPr/>
          </p:nvSpPr>
          <p:spPr>
            <a:xfrm>
              <a:off x="0" y="-209551"/>
              <a:ext cx="9899266" cy="1503744"/>
            </a:xfrm>
            <a:prstGeom prst="rect">
              <a:avLst/>
            </a:prstGeom>
          </p:spPr>
          <p:txBody>
            <a:bodyPr lIns="0" tIns="0" rIns="0" bIns="0" rtlCol="0" anchor="t">
              <a:spAutoFit/>
            </a:bodyPr>
            <a:lstStyle/>
            <a:p>
              <a:pPr>
                <a:lnSpc>
                  <a:spcPts val="6528"/>
                </a:lnSpc>
                <a:spcBef>
                  <a:spcPct val="0"/>
                </a:spcBef>
              </a:pPr>
              <a:r>
                <a:rPr lang="en-US" sz="4267" dirty="0" err="1">
                  <a:solidFill>
                    <a:srgbClr val="2F665C"/>
                  </a:solidFill>
                  <a:latin typeface="Georgia" panose="02040502050405020303" pitchFamily="18" charset="0"/>
                </a:rPr>
                <a:t>Diario</a:t>
              </a:r>
              <a:r>
                <a:rPr lang="en-US" sz="4267" dirty="0">
                  <a:solidFill>
                    <a:srgbClr val="2F665C"/>
                  </a:solidFill>
                  <a:latin typeface="Georgia" panose="02040502050405020303" pitchFamily="18" charset="0"/>
                </a:rPr>
                <a:t> de la </a:t>
              </a:r>
              <a:r>
                <a:rPr lang="en-US" sz="4267" dirty="0" err="1">
                  <a:solidFill>
                    <a:srgbClr val="2F665C"/>
                  </a:solidFill>
                  <a:latin typeface="Georgia" panose="02040502050405020303" pitchFamily="18" charset="0"/>
                </a:rPr>
                <a:t>Gratitud</a:t>
              </a:r>
              <a:endParaRPr lang="en-US" sz="4267" dirty="0">
                <a:solidFill>
                  <a:srgbClr val="2F665C"/>
                </a:solidFill>
                <a:latin typeface="Georgia" panose="02040502050405020303" pitchFamily="18" charset="0"/>
              </a:endParaRPr>
            </a:p>
          </p:txBody>
        </p:sp>
        <p:sp>
          <p:nvSpPr>
            <p:cNvPr id="5" name="TextBox 5"/>
            <p:cNvSpPr txBox="1"/>
            <p:nvPr/>
          </p:nvSpPr>
          <p:spPr>
            <a:xfrm>
              <a:off x="0" y="1688157"/>
              <a:ext cx="9899478" cy="5329152"/>
            </a:xfrm>
            <a:prstGeom prst="rect">
              <a:avLst/>
            </a:prstGeom>
          </p:spPr>
          <p:txBody>
            <a:bodyPr lIns="0" tIns="0" rIns="0" bIns="0" rtlCol="0" anchor="t">
              <a:spAutoFit/>
            </a:bodyPr>
            <a:lstStyle/>
            <a:p>
              <a:pPr>
                <a:lnSpc>
                  <a:spcPts val="3000"/>
                </a:lnSpc>
              </a:pPr>
              <a:endParaRPr lang="en-US" sz="2000" spc="20" dirty="0">
                <a:solidFill>
                  <a:srgbClr val="2F665C"/>
                </a:solidFill>
                <a:latin typeface="Glacial Indifference"/>
              </a:endParaRPr>
            </a:p>
            <a:p>
              <a:pPr>
                <a:lnSpc>
                  <a:spcPts val="3000"/>
                </a:lnSpc>
              </a:pPr>
              <a:r>
                <a:rPr lang="es-CL" sz="2000" spc="20" dirty="0">
                  <a:solidFill>
                    <a:srgbClr val="2F665C"/>
                  </a:solidFill>
                  <a:latin typeface="Glacial Indifference"/>
                </a:rPr>
                <a:t>Escribir tres cosas buenas (agradecimientos) cada noche antes de irte a dormir. Pueden ser cosas desde lo que parezca muy mínimo hasta algo que consideres grande. Seguido a cada cosa buena, escribe al menos una oración en la parte de “reflexión” sobre:</a:t>
              </a:r>
            </a:p>
            <a:p>
              <a:pPr>
                <a:lnSpc>
                  <a:spcPts val="3000"/>
                </a:lnSpc>
              </a:pPr>
              <a:r>
                <a:rPr lang="es-CL" sz="2000" spc="20" dirty="0">
                  <a:solidFill>
                    <a:srgbClr val="2F665C"/>
                  </a:solidFill>
                  <a:latin typeface="Glacial Indifference"/>
                </a:rPr>
                <a:t>• ¿Qué hizo que esto bueno sucediera hoy? ¿Qué significa para mí?</a:t>
              </a:r>
            </a:p>
            <a:p>
              <a:pPr>
                <a:lnSpc>
                  <a:spcPts val="3000"/>
                </a:lnSpc>
              </a:pPr>
              <a:r>
                <a:rPr lang="es-CL" sz="2000" spc="20" dirty="0">
                  <a:solidFill>
                    <a:srgbClr val="2F665C"/>
                  </a:solidFill>
                  <a:latin typeface="Glacial Indifference"/>
                </a:rPr>
                <a:t>• ¿Qué he aprendido al tomarme el tiempo para escribir esto bueno que me sucedió?</a:t>
              </a:r>
            </a:p>
            <a:p>
              <a:pPr>
                <a:lnSpc>
                  <a:spcPts val="3000"/>
                </a:lnSpc>
              </a:pPr>
              <a:r>
                <a:rPr lang="es-CL" sz="2000" spc="20" dirty="0">
                  <a:solidFill>
                    <a:srgbClr val="2F665C"/>
                  </a:solidFill>
                  <a:latin typeface="Glacial Indifference"/>
                </a:rPr>
                <a:t>• ¿En qué manera yo u otros han contribuido a esto bueno?</a:t>
              </a:r>
              <a:endParaRPr lang="en-US" sz="2000" spc="20" dirty="0">
                <a:solidFill>
                  <a:srgbClr val="2F665C"/>
                </a:solidFill>
                <a:latin typeface="Glacial Indifference"/>
              </a:endParaRPr>
            </a:p>
          </p:txBody>
        </p:sp>
      </p:grpSp>
    </p:spTree>
    <p:extLst>
      <p:ext uri="{BB962C8B-B14F-4D97-AF65-F5344CB8AC3E}">
        <p14:creationId xmlns:p14="http://schemas.microsoft.com/office/powerpoint/2010/main" val="249340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524001" y="351559"/>
            <a:ext cx="8229600" cy="751872"/>
          </a:xfrm>
          <a:prstGeom prst="rect">
            <a:avLst/>
          </a:prstGeom>
        </p:spPr>
        <p:txBody>
          <a:bodyPr wrap="square" lIns="0" tIns="0" rIns="0" bIns="0" rtlCol="0" anchor="t">
            <a:spAutoFit/>
          </a:bodyPr>
          <a:lstStyle/>
          <a:p>
            <a:pPr>
              <a:lnSpc>
                <a:spcPts val="6528"/>
              </a:lnSpc>
              <a:spcBef>
                <a:spcPct val="0"/>
              </a:spcBef>
            </a:pPr>
            <a:r>
              <a:rPr lang="en-US" sz="4267" dirty="0" err="1">
                <a:solidFill>
                  <a:srgbClr val="2F665C"/>
                </a:solidFill>
                <a:latin typeface="Georgia" panose="02040502050405020303" pitchFamily="18" charset="0"/>
              </a:rPr>
              <a:t>Diario</a:t>
            </a:r>
            <a:r>
              <a:rPr lang="en-US" sz="4267" dirty="0">
                <a:solidFill>
                  <a:srgbClr val="2F665C"/>
                </a:solidFill>
                <a:latin typeface="Georgia" panose="02040502050405020303" pitchFamily="18" charset="0"/>
              </a:rPr>
              <a:t> de la </a:t>
            </a:r>
            <a:r>
              <a:rPr lang="en-US" sz="4267" dirty="0" err="1">
                <a:solidFill>
                  <a:srgbClr val="2F665C"/>
                </a:solidFill>
                <a:latin typeface="Georgia" panose="02040502050405020303" pitchFamily="18" charset="0"/>
              </a:rPr>
              <a:t>Gratitud</a:t>
            </a:r>
            <a:endParaRPr lang="en-US" sz="4267" dirty="0">
              <a:solidFill>
                <a:srgbClr val="2F665C"/>
              </a:solidFill>
              <a:latin typeface="Georgia" panose="02040502050405020303" pitchFamily="18" charset="0"/>
            </a:endParaRPr>
          </a:p>
        </p:txBody>
      </p:sp>
      <p:pic>
        <p:nvPicPr>
          <p:cNvPr id="10" name="Imagen 9"/>
          <p:cNvPicPr>
            <a:picLocks noChangeAspect="1"/>
          </p:cNvPicPr>
          <p:nvPr/>
        </p:nvPicPr>
        <p:blipFill>
          <a:blip r:embed="rId2"/>
          <a:stretch>
            <a:fillRect/>
          </a:stretch>
        </p:blipFill>
        <p:spPr>
          <a:xfrm>
            <a:off x="609600" y="1549400"/>
            <a:ext cx="7756243" cy="4939005"/>
          </a:xfrm>
          <a:prstGeom prst="rect">
            <a:avLst/>
          </a:prstGeom>
        </p:spPr>
      </p:pic>
    </p:spTree>
    <p:extLst>
      <p:ext uri="{BB962C8B-B14F-4D97-AF65-F5344CB8AC3E}">
        <p14:creationId xmlns:p14="http://schemas.microsoft.com/office/powerpoint/2010/main" val="185185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711200" y="539514"/>
            <a:ext cx="10681889" cy="4822518"/>
            <a:chOff x="-2379607" y="-209551"/>
            <a:chExt cx="12278873" cy="6912650"/>
          </a:xfrm>
        </p:grpSpPr>
        <p:sp>
          <p:nvSpPr>
            <p:cNvPr id="4" name="TextBox 4"/>
            <p:cNvSpPr txBox="1"/>
            <p:nvPr/>
          </p:nvSpPr>
          <p:spPr>
            <a:xfrm>
              <a:off x="-2379607" y="-209551"/>
              <a:ext cx="12278873" cy="2261181"/>
            </a:xfrm>
            <a:prstGeom prst="rect">
              <a:avLst/>
            </a:prstGeom>
          </p:spPr>
          <p:txBody>
            <a:bodyPr wrap="square" lIns="0" tIns="0" rIns="0" bIns="0" rtlCol="0" anchor="t">
              <a:spAutoFit/>
            </a:bodyPr>
            <a:lstStyle/>
            <a:p>
              <a:pPr>
                <a:lnSpc>
                  <a:spcPts val="6528"/>
                </a:lnSpc>
                <a:spcBef>
                  <a:spcPct val="0"/>
                </a:spcBef>
              </a:pPr>
              <a:r>
                <a:rPr lang="en-US" sz="4000" dirty="0" err="1">
                  <a:solidFill>
                    <a:srgbClr val="2F665C"/>
                  </a:solidFill>
                  <a:latin typeface="Georgia" panose="02040502050405020303" pitchFamily="18" charset="0"/>
                </a:rPr>
                <a:t>Regulación</a:t>
              </a:r>
              <a:r>
                <a:rPr lang="en-US" sz="4000" dirty="0">
                  <a:solidFill>
                    <a:srgbClr val="2F665C"/>
                  </a:solidFill>
                  <a:latin typeface="Georgia" panose="02040502050405020303" pitchFamily="18" charset="0"/>
                </a:rPr>
                <a:t> </a:t>
              </a:r>
              <a:r>
                <a:rPr lang="en-US" sz="4000" dirty="0" err="1">
                  <a:solidFill>
                    <a:srgbClr val="2F665C"/>
                  </a:solidFill>
                  <a:latin typeface="Georgia" panose="02040502050405020303" pitchFamily="18" charset="0"/>
                </a:rPr>
                <a:t>Emocinal</a:t>
              </a:r>
              <a:r>
                <a:rPr lang="en-US" sz="4000" dirty="0">
                  <a:solidFill>
                    <a:srgbClr val="2F665C"/>
                  </a:solidFill>
                  <a:latin typeface="Georgia" panose="02040502050405020303" pitchFamily="18" charset="0"/>
                </a:rPr>
                <a:t>  </a:t>
              </a:r>
              <a:r>
                <a:rPr lang="en-US" sz="4000" dirty="0" err="1">
                  <a:solidFill>
                    <a:srgbClr val="2F665C"/>
                  </a:solidFill>
                  <a:latin typeface="Georgia" panose="02040502050405020303" pitchFamily="18" charset="0"/>
                </a:rPr>
                <a:t>por</a:t>
              </a:r>
              <a:r>
                <a:rPr lang="en-US" sz="4000" dirty="0">
                  <a:solidFill>
                    <a:srgbClr val="2F665C"/>
                  </a:solidFill>
                  <a:latin typeface="Georgia" panose="02040502050405020303" pitchFamily="18" charset="0"/>
                </a:rPr>
                <a:t> </a:t>
              </a:r>
              <a:r>
                <a:rPr lang="en-US" sz="4000" dirty="0" err="1">
                  <a:solidFill>
                    <a:srgbClr val="2F665C"/>
                  </a:solidFill>
                  <a:latin typeface="Georgia" panose="02040502050405020303" pitchFamily="18" charset="0"/>
                </a:rPr>
                <a:t>medio</a:t>
              </a:r>
              <a:r>
                <a:rPr lang="en-US" sz="4000" dirty="0">
                  <a:solidFill>
                    <a:srgbClr val="2F665C"/>
                  </a:solidFill>
                  <a:latin typeface="Georgia" panose="02040502050405020303" pitchFamily="18" charset="0"/>
                </a:rPr>
                <a:t> de </a:t>
              </a:r>
              <a:r>
                <a:rPr lang="en-US" sz="4000" dirty="0" err="1">
                  <a:solidFill>
                    <a:srgbClr val="2F665C"/>
                  </a:solidFill>
                  <a:latin typeface="Georgia" panose="02040502050405020303" pitchFamily="18" charset="0"/>
                </a:rPr>
                <a:t>conductas</a:t>
              </a:r>
              <a:r>
                <a:rPr lang="en-US" sz="4000" dirty="0">
                  <a:solidFill>
                    <a:srgbClr val="2F665C"/>
                  </a:solidFill>
                  <a:latin typeface="Georgia" panose="02040502050405020303" pitchFamily="18" charset="0"/>
                </a:rPr>
                <a:t> o </a:t>
              </a:r>
              <a:r>
                <a:rPr lang="en-US" sz="4000" dirty="0" err="1">
                  <a:solidFill>
                    <a:srgbClr val="2F665C"/>
                  </a:solidFill>
                  <a:latin typeface="Georgia" panose="02040502050405020303" pitchFamily="18" charset="0"/>
                </a:rPr>
                <a:t>acciones</a:t>
              </a:r>
              <a:r>
                <a:rPr lang="en-US" sz="4000" dirty="0">
                  <a:solidFill>
                    <a:srgbClr val="2F665C"/>
                  </a:solidFill>
                  <a:latin typeface="Georgia" panose="02040502050405020303" pitchFamily="18" charset="0"/>
                </a:rPr>
                <a:t>  </a:t>
              </a:r>
            </a:p>
          </p:txBody>
        </p:sp>
        <p:sp>
          <p:nvSpPr>
            <p:cNvPr id="5" name="TextBox 5"/>
            <p:cNvSpPr txBox="1"/>
            <p:nvPr/>
          </p:nvSpPr>
          <p:spPr>
            <a:xfrm>
              <a:off x="-1503685" y="2883667"/>
              <a:ext cx="11402951" cy="3819432"/>
            </a:xfrm>
            <a:prstGeom prst="rect">
              <a:avLst/>
            </a:prstGeom>
          </p:spPr>
          <p:txBody>
            <a:bodyPr wrap="square" lIns="0" tIns="0" rIns="0" bIns="0" rtlCol="0" anchor="t">
              <a:spAutoFit/>
            </a:bodyPr>
            <a:lstStyle/>
            <a:p>
              <a:pPr>
                <a:lnSpc>
                  <a:spcPts val="3000"/>
                </a:lnSpc>
              </a:pPr>
              <a:endParaRPr lang="en-US" sz="2000" spc="20" dirty="0">
                <a:solidFill>
                  <a:srgbClr val="2F665C"/>
                </a:solidFill>
                <a:latin typeface="Glacial Indifference"/>
              </a:endParaRPr>
            </a:p>
            <a:p>
              <a:pPr marL="342917" indent="-342917">
                <a:lnSpc>
                  <a:spcPts val="3000"/>
                </a:lnSpc>
                <a:buFont typeface="+mj-lt"/>
                <a:buAutoNum type="arabicPeriod"/>
              </a:pPr>
              <a:r>
                <a:rPr lang="es-CL" sz="2000" spc="20" dirty="0">
                  <a:solidFill>
                    <a:srgbClr val="2F665C"/>
                  </a:solidFill>
                  <a:latin typeface="Glacial Indifference"/>
                </a:rPr>
                <a:t>Pidiendo ayuda.</a:t>
              </a:r>
            </a:p>
            <a:p>
              <a:pPr marL="342917" indent="-342917">
                <a:lnSpc>
                  <a:spcPts val="3000"/>
                </a:lnSpc>
                <a:buFont typeface="+mj-lt"/>
                <a:buAutoNum type="arabicPeriod"/>
              </a:pPr>
              <a:r>
                <a:rPr lang="es-CL" sz="2000" spc="20" dirty="0">
                  <a:solidFill>
                    <a:srgbClr val="2F665C"/>
                  </a:solidFill>
                  <a:latin typeface="Glacial Indifference"/>
                </a:rPr>
                <a:t>Alejarse de lo que provoca daño o dolor.</a:t>
              </a:r>
            </a:p>
            <a:p>
              <a:pPr marL="342917" indent="-342917">
                <a:lnSpc>
                  <a:spcPts val="3000"/>
                </a:lnSpc>
                <a:buFont typeface="+mj-lt"/>
                <a:buAutoNum type="arabicPeriod"/>
              </a:pPr>
              <a:r>
                <a:rPr lang="es-CL" sz="2000" spc="20" dirty="0">
                  <a:solidFill>
                    <a:srgbClr val="2F665C"/>
                  </a:solidFill>
                  <a:latin typeface="Glacial Indifference"/>
                </a:rPr>
                <a:t>Actuando para resolver el problema.</a:t>
              </a:r>
            </a:p>
            <a:p>
              <a:pPr marL="342917" indent="-342917">
                <a:lnSpc>
                  <a:spcPts val="3000"/>
                </a:lnSpc>
                <a:buFont typeface="+mj-lt"/>
                <a:buAutoNum type="arabicPeriod"/>
              </a:pPr>
              <a:r>
                <a:rPr lang="es-CL" sz="2000" spc="20" dirty="0">
                  <a:solidFill>
                    <a:srgbClr val="2F665C"/>
                  </a:solidFill>
                  <a:latin typeface="Glacial Indifference"/>
                </a:rPr>
                <a:t>Con sentido del humor.</a:t>
              </a:r>
            </a:p>
            <a:p>
              <a:pPr marL="342917" indent="-342917">
                <a:lnSpc>
                  <a:spcPts val="3000"/>
                </a:lnSpc>
                <a:buFont typeface="+mj-lt"/>
                <a:buAutoNum type="arabicPeriod"/>
              </a:pPr>
              <a:r>
                <a:rPr lang="es-CL" sz="2000" spc="20" dirty="0">
                  <a:solidFill>
                    <a:srgbClr val="2F665C"/>
                  </a:solidFill>
                  <a:latin typeface="Glacial Indifference"/>
                </a:rPr>
                <a:t>Dándose tiempo para reaccionar.</a:t>
              </a:r>
            </a:p>
            <a:p>
              <a:pPr marL="342917" indent="-342917">
                <a:lnSpc>
                  <a:spcPts val="3000"/>
                </a:lnSpc>
                <a:buFont typeface="+mj-lt"/>
                <a:buAutoNum type="arabicPeriod"/>
              </a:pPr>
              <a:r>
                <a:rPr lang="es-CL" sz="2000" spc="20" dirty="0">
                  <a:solidFill>
                    <a:srgbClr val="2F665C"/>
                  </a:solidFill>
                  <a:latin typeface="Glacial Indifference"/>
                </a:rPr>
                <a:t>Realizando acciones placenteras.</a:t>
              </a:r>
              <a:endParaRPr lang="en-US" sz="2000" spc="20" dirty="0">
                <a:solidFill>
                  <a:srgbClr val="2F665C"/>
                </a:solidFill>
                <a:latin typeface="Glacial Indifference"/>
              </a:endParaRPr>
            </a:p>
          </p:txBody>
        </p:sp>
      </p:grpSp>
    </p:spTree>
    <p:extLst>
      <p:ext uri="{BB962C8B-B14F-4D97-AF65-F5344CB8AC3E}">
        <p14:creationId xmlns:p14="http://schemas.microsoft.com/office/powerpoint/2010/main" val="337548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60633" y="861240"/>
            <a:ext cx="11785400" cy="4008307"/>
            <a:chOff x="0" y="-209551"/>
            <a:chExt cx="10718269" cy="5745552"/>
          </a:xfrm>
        </p:grpSpPr>
        <p:sp>
          <p:nvSpPr>
            <p:cNvPr id="4" name="TextBox 4"/>
            <p:cNvSpPr txBox="1"/>
            <p:nvPr/>
          </p:nvSpPr>
          <p:spPr>
            <a:xfrm>
              <a:off x="0" y="-209551"/>
              <a:ext cx="9899266" cy="1066346"/>
            </a:xfrm>
            <a:prstGeom prst="rect">
              <a:avLst/>
            </a:prstGeom>
          </p:spPr>
          <p:txBody>
            <a:bodyPr lIns="0" tIns="0" rIns="0" bIns="0" rtlCol="0" anchor="t">
              <a:spAutoFit/>
            </a:bodyPr>
            <a:lstStyle/>
            <a:p>
              <a:pPr>
                <a:lnSpc>
                  <a:spcPts val="6528"/>
                </a:lnSpc>
                <a:spcBef>
                  <a:spcPct val="0"/>
                </a:spcBef>
              </a:pPr>
              <a:r>
                <a:rPr lang="en-US" sz="4000" dirty="0" err="1">
                  <a:solidFill>
                    <a:srgbClr val="2F665C"/>
                  </a:solidFill>
                  <a:latin typeface="Georgia" panose="02040502050405020303" pitchFamily="18" charset="0"/>
                </a:rPr>
                <a:t>Regulación</a:t>
              </a:r>
              <a:r>
                <a:rPr lang="en-US" sz="4000" dirty="0">
                  <a:solidFill>
                    <a:srgbClr val="2F665C"/>
                  </a:solidFill>
                  <a:latin typeface="Georgia" panose="02040502050405020303" pitchFamily="18" charset="0"/>
                </a:rPr>
                <a:t> </a:t>
              </a:r>
              <a:r>
                <a:rPr lang="en-US" sz="4000" dirty="0" err="1">
                  <a:solidFill>
                    <a:srgbClr val="2F665C"/>
                  </a:solidFill>
                  <a:latin typeface="Georgia" panose="02040502050405020303" pitchFamily="18" charset="0"/>
                </a:rPr>
                <a:t>Emocional</a:t>
              </a:r>
              <a:r>
                <a:rPr lang="en-US" sz="4000" dirty="0">
                  <a:solidFill>
                    <a:srgbClr val="2F665C"/>
                  </a:solidFill>
                  <a:latin typeface="Georgia" panose="02040502050405020303" pitchFamily="18" charset="0"/>
                </a:rPr>
                <a:t>  con </a:t>
              </a:r>
              <a:r>
                <a:rPr lang="en-US" sz="4000" dirty="0" err="1">
                  <a:solidFill>
                    <a:srgbClr val="2F665C"/>
                  </a:solidFill>
                  <a:latin typeface="Georgia" panose="02040502050405020303" pitchFamily="18" charset="0"/>
                </a:rPr>
                <a:t>practicas</a:t>
              </a:r>
              <a:r>
                <a:rPr lang="en-US" sz="4000" dirty="0">
                  <a:solidFill>
                    <a:srgbClr val="2F665C"/>
                  </a:solidFill>
                  <a:latin typeface="Georgia" panose="02040502050405020303" pitchFamily="18" charset="0"/>
                </a:rPr>
                <a:t> </a:t>
              </a:r>
              <a:r>
                <a:rPr lang="en-US" sz="4000" dirty="0" err="1">
                  <a:solidFill>
                    <a:srgbClr val="2F665C"/>
                  </a:solidFill>
                  <a:latin typeface="Georgia" panose="02040502050405020303" pitchFamily="18" charset="0"/>
                </a:rPr>
                <a:t>corporales</a:t>
              </a:r>
              <a:r>
                <a:rPr lang="en-US" sz="4000" dirty="0">
                  <a:solidFill>
                    <a:srgbClr val="2F665C"/>
                  </a:solidFill>
                  <a:latin typeface="Georgia" panose="02040502050405020303" pitchFamily="18" charset="0"/>
                </a:rPr>
                <a:t>  </a:t>
              </a:r>
            </a:p>
          </p:txBody>
        </p:sp>
        <p:sp>
          <p:nvSpPr>
            <p:cNvPr id="5" name="TextBox 5"/>
            <p:cNvSpPr txBox="1"/>
            <p:nvPr/>
          </p:nvSpPr>
          <p:spPr>
            <a:xfrm>
              <a:off x="818791" y="2268031"/>
              <a:ext cx="9899478" cy="3267970"/>
            </a:xfrm>
            <a:prstGeom prst="rect">
              <a:avLst/>
            </a:prstGeom>
          </p:spPr>
          <p:txBody>
            <a:bodyPr lIns="0" tIns="0" rIns="0" bIns="0" rtlCol="0" anchor="t">
              <a:spAutoFit/>
            </a:bodyPr>
            <a:lstStyle/>
            <a:p>
              <a:pPr>
                <a:lnSpc>
                  <a:spcPts val="3000"/>
                </a:lnSpc>
              </a:pPr>
              <a:endParaRPr lang="es-CL" sz="2000" spc="20" dirty="0">
                <a:solidFill>
                  <a:srgbClr val="2F665C"/>
                </a:solidFill>
                <a:latin typeface="Glacial Indifference"/>
              </a:endParaRPr>
            </a:p>
            <a:p>
              <a:pPr marL="342917" indent="-342917">
                <a:lnSpc>
                  <a:spcPts val="3000"/>
                </a:lnSpc>
                <a:buFont typeface="+mj-lt"/>
                <a:buAutoNum type="arabicPeriod"/>
              </a:pPr>
              <a:r>
                <a:rPr lang="es-CL" sz="2000" spc="20" dirty="0">
                  <a:solidFill>
                    <a:srgbClr val="2F665C"/>
                  </a:solidFill>
                  <a:latin typeface="Glacial Indifference"/>
                </a:rPr>
                <a:t>Contacto con la naturaleza.</a:t>
              </a:r>
            </a:p>
            <a:p>
              <a:pPr marL="342917" indent="-342917">
                <a:lnSpc>
                  <a:spcPts val="3000"/>
                </a:lnSpc>
                <a:buFont typeface="+mj-lt"/>
                <a:buAutoNum type="arabicPeriod"/>
              </a:pPr>
              <a:r>
                <a:rPr lang="es-CL" sz="2000" spc="20" dirty="0">
                  <a:solidFill>
                    <a:srgbClr val="2F665C"/>
                  </a:solidFill>
                  <a:latin typeface="Glacial Indifference"/>
                </a:rPr>
                <a:t>Respiración consciente.</a:t>
              </a:r>
            </a:p>
            <a:p>
              <a:pPr marL="342917" indent="-342917">
                <a:lnSpc>
                  <a:spcPts val="3000"/>
                </a:lnSpc>
                <a:buFont typeface="+mj-lt"/>
                <a:buAutoNum type="arabicPeriod"/>
              </a:pPr>
              <a:r>
                <a:rPr lang="es-CL" sz="2000" spc="20" dirty="0">
                  <a:solidFill>
                    <a:srgbClr val="2F665C"/>
                  </a:solidFill>
                  <a:latin typeface="Glacial Indifference"/>
                </a:rPr>
                <a:t>Contacto con agua</a:t>
              </a:r>
            </a:p>
            <a:p>
              <a:pPr marL="342917" indent="-342917">
                <a:lnSpc>
                  <a:spcPts val="3000"/>
                </a:lnSpc>
                <a:buFont typeface="+mj-lt"/>
                <a:buAutoNum type="arabicPeriod"/>
              </a:pPr>
              <a:r>
                <a:rPr lang="es-CL" sz="2000" spc="20" dirty="0">
                  <a:solidFill>
                    <a:srgbClr val="2F665C"/>
                  </a:solidFill>
                  <a:latin typeface="Glacial Indifference"/>
                </a:rPr>
                <a:t>Música suave</a:t>
              </a:r>
            </a:p>
            <a:p>
              <a:pPr marL="342917" indent="-342917">
                <a:lnSpc>
                  <a:spcPts val="3000"/>
                </a:lnSpc>
                <a:buFont typeface="+mj-lt"/>
                <a:buAutoNum type="arabicPeriod"/>
              </a:pPr>
              <a:r>
                <a:rPr lang="es-CL" sz="2000" spc="20" dirty="0">
                  <a:solidFill>
                    <a:srgbClr val="2F665C"/>
                  </a:solidFill>
                  <a:latin typeface="Glacial Indifference"/>
                </a:rPr>
                <a:t>Contemplaren silencia una vela encendida</a:t>
              </a:r>
            </a:p>
          </p:txBody>
        </p:sp>
      </p:grpSp>
    </p:spTree>
    <p:extLst>
      <p:ext uri="{BB962C8B-B14F-4D97-AF65-F5344CB8AC3E}">
        <p14:creationId xmlns:p14="http://schemas.microsoft.com/office/powerpoint/2010/main" val="342307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2581868" y="4487877"/>
            <a:ext cx="6467257" cy="276999"/>
          </a:xfrm>
          <a:prstGeom prst="rect">
            <a:avLst/>
          </a:prstGeom>
        </p:spPr>
        <p:txBody>
          <a:bodyPr lIns="0" tIns="0" rIns="0" bIns="0" rtlCol="0" anchor="t">
            <a:spAutoFit/>
          </a:bodyPr>
          <a:lstStyle/>
          <a:p>
            <a:pPr algn="ctr">
              <a:lnSpc>
                <a:spcPts val="2410"/>
              </a:lnSpc>
            </a:pPr>
            <a:endParaRPr sz="1200" dirty="0"/>
          </a:p>
        </p:txBody>
      </p:sp>
      <p:pic>
        <p:nvPicPr>
          <p:cNvPr id="10" name="Imagen 9"/>
          <p:cNvPicPr>
            <a:picLocks noChangeAspect="1"/>
          </p:cNvPicPr>
          <p:nvPr/>
        </p:nvPicPr>
        <p:blipFill>
          <a:blip r:embed="rId2"/>
          <a:stretch>
            <a:fillRect/>
          </a:stretch>
        </p:blipFill>
        <p:spPr>
          <a:xfrm>
            <a:off x="2262621" y="-1605"/>
            <a:ext cx="8100579" cy="67330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542025" y="547415"/>
            <a:ext cx="10878740" cy="4408018"/>
            <a:chOff x="51386" y="816603"/>
            <a:chExt cx="16429865" cy="8816036"/>
          </a:xfrm>
        </p:grpSpPr>
        <p:sp>
          <p:nvSpPr>
            <p:cNvPr id="11" name="TextBox 11"/>
            <p:cNvSpPr txBox="1"/>
            <p:nvPr/>
          </p:nvSpPr>
          <p:spPr>
            <a:xfrm>
              <a:off x="51386" y="816603"/>
              <a:ext cx="14581563" cy="1897956"/>
            </a:xfrm>
            <a:prstGeom prst="rect">
              <a:avLst/>
            </a:prstGeom>
          </p:spPr>
          <p:txBody>
            <a:bodyPr wrap="square" lIns="0" tIns="0" rIns="0" bIns="0" rtlCol="0" anchor="t">
              <a:spAutoFit/>
            </a:bodyPr>
            <a:lstStyle/>
            <a:p>
              <a:pPr algn="ctr">
                <a:lnSpc>
                  <a:spcPts val="3672"/>
                </a:lnSpc>
                <a:spcBef>
                  <a:spcPct val="0"/>
                </a:spcBef>
              </a:pPr>
              <a:r>
                <a:rPr lang="en-US" sz="2400" dirty="0">
                  <a:solidFill>
                    <a:srgbClr val="2F665C"/>
                  </a:solidFill>
                  <a:latin typeface="Homemade Apple"/>
                </a:rPr>
                <a:t> </a:t>
              </a:r>
              <a:r>
                <a:rPr lang="en-US" sz="3200" dirty="0">
                  <a:solidFill>
                    <a:srgbClr val="2F665C"/>
                  </a:solidFill>
                  <a:latin typeface="Georgia" panose="02040502050405020303" pitchFamily="18" charset="0"/>
                </a:rPr>
                <a:t>Recomendaciones para promover y cuidar su bienestar:</a:t>
              </a:r>
              <a:endParaRPr lang="en-US" sz="2400" dirty="0">
                <a:solidFill>
                  <a:srgbClr val="2F665C"/>
                </a:solidFill>
                <a:latin typeface="Georgia" panose="02040502050405020303" pitchFamily="18" charset="0"/>
              </a:endParaRPr>
            </a:p>
          </p:txBody>
        </p:sp>
        <p:sp>
          <p:nvSpPr>
            <p:cNvPr id="12" name="TextBox 12"/>
            <p:cNvSpPr txBox="1"/>
            <p:nvPr/>
          </p:nvSpPr>
          <p:spPr>
            <a:xfrm>
              <a:off x="996460" y="4322081"/>
              <a:ext cx="15484791" cy="5310558"/>
            </a:xfrm>
            <a:prstGeom prst="rect">
              <a:avLst/>
            </a:prstGeom>
          </p:spPr>
          <p:txBody>
            <a:bodyPr wrap="square" lIns="0" tIns="0" rIns="0" bIns="0" rtlCol="0" anchor="t">
              <a:spAutoFit/>
            </a:bodyPr>
            <a:lstStyle/>
            <a:p>
              <a:pPr>
                <a:lnSpc>
                  <a:spcPts val="3000"/>
                </a:lnSpc>
              </a:pPr>
              <a:r>
                <a:rPr lang="en-US" sz="2000" spc="20" dirty="0">
                  <a:solidFill>
                    <a:srgbClr val="2F665C"/>
                  </a:solidFill>
                  <a:latin typeface="Glacial Indifference"/>
                </a:rPr>
                <a:t>• Descansar lo </a:t>
              </a:r>
              <a:r>
                <a:rPr lang="en-US" sz="2000" spc="8" dirty="0">
                  <a:solidFill>
                    <a:srgbClr val="2F665C"/>
                  </a:solidFill>
                  <a:latin typeface="Arimo"/>
                </a:rPr>
                <a:t>suficiente, comer con regularidad y beber agua. </a:t>
              </a:r>
            </a:p>
            <a:p>
              <a:pPr>
                <a:lnSpc>
                  <a:spcPts val="3000"/>
                </a:lnSpc>
              </a:pPr>
              <a:r>
                <a:rPr lang="en-US" sz="2000" spc="8" dirty="0">
                  <a:solidFill>
                    <a:srgbClr val="2F665C"/>
                  </a:solidFill>
                  <a:latin typeface="Arimo"/>
                </a:rPr>
                <a:t>• Compartir con la familia y </a:t>
              </a:r>
              <a:r>
                <a:rPr lang="en-US" sz="2000" spc="8" dirty="0" err="1">
                  <a:solidFill>
                    <a:srgbClr val="2F665C"/>
                  </a:solidFill>
                  <a:latin typeface="Arimo"/>
                </a:rPr>
                <a:t>los</a:t>
              </a:r>
              <a:r>
                <a:rPr lang="en-US" sz="2000" spc="8" dirty="0">
                  <a:solidFill>
                    <a:srgbClr val="2F665C"/>
                  </a:solidFill>
                  <a:latin typeface="Arimo"/>
                </a:rPr>
                <a:t> amigos, no </a:t>
              </a:r>
              <a:r>
                <a:rPr lang="en-US" sz="2000" spc="8" dirty="0" err="1">
                  <a:solidFill>
                    <a:srgbClr val="2F665C"/>
                  </a:solidFill>
                  <a:latin typeface="Arimo"/>
                </a:rPr>
                <a:t>aislarse</a:t>
              </a:r>
              <a:r>
                <a:rPr lang="en-US" sz="2000" spc="8" dirty="0">
                  <a:solidFill>
                    <a:srgbClr val="2F665C"/>
                  </a:solidFill>
                  <a:latin typeface="Arimo"/>
                </a:rPr>
                <a:t>. </a:t>
              </a:r>
            </a:p>
            <a:p>
              <a:pPr>
                <a:lnSpc>
                  <a:spcPts val="3000"/>
                </a:lnSpc>
              </a:pPr>
              <a:r>
                <a:rPr lang="en-US" sz="2000" spc="8" dirty="0">
                  <a:solidFill>
                    <a:srgbClr val="2F665C"/>
                  </a:solidFill>
                  <a:latin typeface="Arimo"/>
                </a:rPr>
                <a:t>• Hablar de las preocupaciones con alguien de confianza. </a:t>
              </a:r>
            </a:p>
            <a:p>
              <a:pPr>
                <a:lnSpc>
                  <a:spcPts val="3000"/>
                </a:lnSpc>
              </a:pPr>
              <a:r>
                <a:rPr lang="en-US" sz="2000" spc="8" dirty="0">
                  <a:solidFill>
                    <a:srgbClr val="2F665C"/>
                  </a:solidFill>
                  <a:latin typeface="Arimo"/>
                </a:rPr>
                <a:t>• </a:t>
              </a:r>
              <a:r>
                <a:rPr lang="en-US" sz="2000" spc="8" dirty="0" err="1">
                  <a:solidFill>
                    <a:srgbClr val="2F665C"/>
                  </a:solidFill>
                  <a:latin typeface="Arimo"/>
                </a:rPr>
                <a:t>Realizar</a:t>
              </a:r>
              <a:r>
                <a:rPr lang="en-US" sz="2000" spc="8" dirty="0">
                  <a:solidFill>
                    <a:srgbClr val="2F665C"/>
                  </a:solidFill>
                  <a:latin typeface="Arimo"/>
                </a:rPr>
                <a:t> </a:t>
              </a:r>
              <a:r>
                <a:rPr lang="en-US" sz="2000" spc="8" dirty="0" err="1">
                  <a:solidFill>
                    <a:srgbClr val="2F665C"/>
                  </a:solidFill>
                  <a:latin typeface="Arimo"/>
                </a:rPr>
                <a:t>actividades</a:t>
              </a:r>
              <a:r>
                <a:rPr lang="en-US" sz="2000" spc="8" dirty="0">
                  <a:solidFill>
                    <a:srgbClr val="2F665C"/>
                  </a:solidFill>
                  <a:latin typeface="Arimo"/>
                </a:rPr>
                <a:t> que le ayuden a relajarse y </a:t>
              </a:r>
              <a:r>
                <a:rPr lang="en-US" sz="2000" spc="8" dirty="0" err="1">
                  <a:solidFill>
                    <a:srgbClr val="2F665C"/>
                  </a:solidFill>
                  <a:latin typeface="Arimo"/>
                </a:rPr>
                <a:t>hacer</a:t>
              </a:r>
              <a:r>
                <a:rPr lang="en-US" sz="2000" spc="8" dirty="0">
                  <a:solidFill>
                    <a:srgbClr val="2F665C"/>
                  </a:solidFill>
                  <a:latin typeface="Arimo"/>
                </a:rPr>
                <a:t> </a:t>
              </a:r>
              <a:r>
                <a:rPr lang="en-US" sz="2000" spc="8" dirty="0" err="1">
                  <a:solidFill>
                    <a:srgbClr val="2F665C"/>
                  </a:solidFill>
                  <a:latin typeface="Arimo"/>
                </a:rPr>
                <a:t>ejercicio</a:t>
              </a:r>
              <a:r>
                <a:rPr lang="en-US" sz="2000" spc="8" dirty="0">
                  <a:solidFill>
                    <a:srgbClr val="2F665C"/>
                  </a:solidFill>
                  <a:latin typeface="Arimo"/>
                </a:rPr>
                <a:t> </a:t>
              </a:r>
              <a:r>
                <a:rPr lang="en-US" sz="2000" spc="8" dirty="0" err="1">
                  <a:solidFill>
                    <a:srgbClr val="2F665C"/>
                  </a:solidFill>
                  <a:latin typeface="Arimo"/>
                </a:rPr>
                <a:t>físico</a:t>
              </a:r>
              <a:r>
                <a:rPr lang="en-US" sz="2000" spc="8" dirty="0">
                  <a:solidFill>
                    <a:srgbClr val="2F665C"/>
                  </a:solidFill>
                  <a:latin typeface="Arimo"/>
                </a:rPr>
                <a:t>, por ejemplo, caminar, cantar, tejer, leer libros, jugar con los niños</a:t>
              </a:r>
            </a:p>
            <a:p>
              <a:pPr>
                <a:lnSpc>
                  <a:spcPts val="3000"/>
                </a:lnSpc>
              </a:pPr>
              <a:r>
                <a:rPr lang="en-US" sz="2000" spc="8" dirty="0">
                  <a:solidFill>
                    <a:srgbClr val="2F665C"/>
                  </a:solidFill>
                  <a:latin typeface="Arimo"/>
                </a:rPr>
                <a:t>• </a:t>
              </a:r>
              <a:r>
                <a:rPr lang="en-US" sz="2000" spc="8" dirty="0" err="1">
                  <a:solidFill>
                    <a:srgbClr val="2F665C"/>
                  </a:solidFill>
                  <a:latin typeface="Arimo"/>
                </a:rPr>
                <a:t>Encontrar</a:t>
              </a:r>
              <a:r>
                <a:rPr lang="en-US" sz="2000" spc="8" dirty="0">
                  <a:solidFill>
                    <a:srgbClr val="2F665C"/>
                  </a:solidFill>
                  <a:latin typeface="Arimo"/>
                </a:rPr>
                <a:t> </a:t>
              </a:r>
              <a:r>
                <a:rPr lang="en-US" sz="2000" spc="8" dirty="0" err="1">
                  <a:solidFill>
                    <a:srgbClr val="2F665C"/>
                  </a:solidFill>
                  <a:latin typeface="Arimo"/>
                </a:rPr>
                <a:t>maneras</a:t>
              </a:r>
              <a:r>
                <a:rPr lang="en-US" sz="2000" spc="8" dirty="0">
                  <a:solidFill>
                    <a:srgbClr val="2F665C"/>
                  </a:solidFill>
                  <a:latin typeface="Arimo"/>
                </a:rPr>
                <a:t> seguras de ayudar a otros y participar en actividades comunitarias. </a:t>
              </a:r>
            </a:p>
            <a:p>
              <a:pPr>
                <a:lnSpc>
                  <a:spcPts val="3000"/>
                </a:lnSpc>
              </a:pPr>
              <a:r>
                <a:rPr lang="en-US" sz="2000" spc="8" dirty="0">
                  <a:solidFill>
                    <a:srgbClr val="2F665C"/>
                  </a:solidFill>
                  <a:latin typeface="Arimo"/>
                </a:rPr>
                <a:t>• </a:t>
              </a:r>
              <a:r>
                <a:rPr lang="en-US" sz="2000" spc="8" dirty="0" err="1">
                  <a:solidFill>
                    <a:srgbClr val="2F665C"/>
                  </a:solidFill>
                  <a:latin typeface="Arimo"/>
                </a:rPr>
                <a:t>Mantener</a:t>
              </a:r>
              <a:r>
                <a:rPr lang="en-US" sz="2000" spc="8" dirty="0">
                  <a:solidFill>
                    <a:srgbClr val="2F665C"/>
                  </a:solidFill>
                  <a:latin typeface="Arimo"/>
                </a:rPr>
                <a:t> </a:t>
              </a:r>
              <a:r>
                <a:rPr lang="en-US" sz="2000" spc="8" dirty="0" err="1">
                  <a:solidFill>
                    <a:srgbClr val="2F665C"/>
                  </a:solidFill>
                  <a:latin typeface="Arimo"/>
                </a:rPr>
                <a:t>rutinas</a:t>
              </a:r>
              <a:r>
                <a:rPr lang="en-US" sz="2000" spc="8" dirty="0">
                  <a:solidFill>
                    <a:srgbClr val="2F665C"/>
                  </a:solidFill>
                  <a:latin typeface="Arimo"/>
                </a:rPr>
                <a:t> básicas, especialmente las actividades diarias</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2011886" y="2445603"/>
            <a:ext cx="8168229" cy="947054"/>
          </a:xfrm>
          <a:prstGeom prst="rect">
            <a:avLst/>
          </a:prstGeom>
        </p:spPr>
        <p:txBody>
          <a:bodyPr lIns="0" tIns="0" rIns="0" bIns="0" rtlCol="0" anchor="t">
            <a:spAutoFit/>
          </a:bodyPr>
          <a:lstStyle/>
          <a:p>
            <a:pPr algn="ctr">
              <a:lnSpc>
                <a:spcPts val="8160"/>
              </a:lnSpc>
            </a:pPr>
            <a:r>
              <a:rPr lang="en-US" sz="5334" dirty="0" err="1">
                <a:solidFill>
                  <a:srgbClr val="2F665C"/>
                </a:solidFill>
                <a:latin typeface="Georgia" panose="02040502050405020303" pitchFamily="18" charset="0"/>
              </a:rPr>
              <a:t>Muchas</a:t>
            </a:r>
            <a:r>
              <a:rPr lang="en-US" sz="5334" dirty="0">
                <a:solidFill>
                  <a:srgbClr val="2F665C"/>
                </a:solidFill>
                <a:latin typeface="Georgia" panose="02040502050405020303" pitchFamily="18" charset="0"/>
              </a:rPr>
              <a:t> gracias!!!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6799" y="2258712"/>
            <a:ext cx="10058402" cy="3756151"/>
          </a:xfrm>
        </p:spPr>
        <p:txBody>
          <a:bodyPr rtlCol="0">
            <a:normAutofit fontScale="90000"/>
          </a:bodyPr>
          <a:lstStyle/>
          <a:p>
            <a:r>
              <a:rPr lang="es-CL" sz="4000" dirty="0">
                <a:effectLst/>
                <a:latin typeface="Georgia" panose="02040502050405020303" pitchFamily="18" charset="0"/>
                <a:ea typeface="Times New Roman" panose="02020603050405020304" pitchFamily="18" charset="0"/>
                <a:cs typeface="Times New Roman" panose="02020603050405020304" pitchFamily="18" charset="0"/>
              </a:rPr>
              <a:t>¿No puedes concentrarte? </a:t>
            </a:r>
            <a:br>
              <a:rPr lang="es-CL" sz="4000" dirty="0">
                <a:effectLst/>
                <a:latin typeface="Georgia" panose="02040502050405020303" pitchFamily="18" charset="0"/>
                <a:ea typeface="Times New Roman" panose="02020603050405020304" pitchFamily="18" charset="0"/>
                <a:cs typeface="Times New Roman" panose="02020603050405020304" pitchFamily="18" charset="0"/>
              </a:rPr>
            </a:br>
            <a:br>
              <a:rPr lang="es-CL" sz="4000" dirty="0">
                <a:effectLst/>
                <a:latin typeface="Georgia" panose="02040502050405020303" pitchFamily="18" charset="0"/>
                <a:ea typeface="Times New Roman" panose="02020603050405020304" pitchFamily="18" charset="0"/>
                <a:cs typeface="Times New Roman" panose="02020603050405020304" pitchFamily="18" charset="0"/>
              </a:rPr>
            </a:br>
            <a:br>
              <a:rPr lang="es-CL" sz="4000" dirty="0">
                <a:effectLst/>
                <a:latin typeface="Georgia" panose="02040502050405020303" pitchFamily="18" charset="0"/>
                <a:ea typeface="Times New Roman" panose="02020603050405020304" pitchFamily="18" charset="0"/>
                <a:cs typeface="Times New Roman" panose="02020603050405020304" pitchFamily="18" charset="0"/>
              </a:rPr>
            </a:br>
            <a:br>
              <a:rPr lang="es-CL" sz="4000" dirty="0">
                <a:effectLst/>
                <a:latin typeface="Georgia" panose="02040502050405020303" pitchFamily="18" charset="0"/>
                <a:ea typeface="Times New Roman" panose="02020603050405020304" pitchFamily="18" charset="0"/>
                <a:cs typeface="Times New Roman" panose="02020603050405020304" pitchFamily="18" charset="0"/>
              </a:rPr>
            </a:br>
            <a:r>
              <a:rPr lang="es-CL" sz="4000" dirty="0">
                <a:effectLst/>
                <a:latin typeface="Georgia" panose="02040502050405020303" pitchFamily="18" charset="0"/>
                <a:ea typeface="Times New Roman" panose="02020603050405020304" pitchFamily="18" charset="0"/>
                <a:cs typeface="Times New Roman" panose="02020603050405020304" pitchFamily="18" charset="0"/>
              </a:rPr>
              <a:t>¿No duermes bien? </a:t>
            </a:r>
            <a:br>
              <a:rPr lang="es-CL" sz="4000" dirty="0">
                <a:effectLst/>
                <a:latin typeface="Georgia" panose="02040502050405020303" pitchFamily="18" charset="0"/>
                <a:ea typeface="Times New Roman" panose="02020603050405020304" pitchFamily="18" charset="0"/>
                <a:cs typeface="Times New Roman" panose="02020603050405020304" pitchFamily="18" charset="0"/>
              </a:rPr>
            </a:br>
            <a:br>
              <a:rPr lang="es-CL" sz="4000" dirty="0">
                <a:effectLst/>
                <a:latin typeface="Georgia" panose="02040502050405020303" pitchFamily="18" charset="0"/>
                <a:ea typeface="Times New Roman" panose="02020603050405020304" pitchFamily="18" charset="0"/>
                <a:cs typeface="Times New Roman" panose="02020603050405020304" pitchFamily="18" charset="0"/>
              </a:rPr>
            </a:br>
            <a:br>
              <a:rPr lang="es-CL" sz="4000" dirty="0">
                <a:effectLst/>
                <a:latin typeface="Georgia" panose="02040502050405020303" pitchFamily="18" charset="0"/>
                <a:ea typeface="Times New Roman" panose="02020603050405020304" pitchFamily="18" charset="0"/>
                <a:cs typeface="Times New Roman" panose="02020603050405020304" pitchFamily="18" charset="0"/>
              </a:rPr>
            </a:br>
            <a:br>
              <a:rPr lang="es-CL" sz="4000" dirty="0">
                <a:effectLst/>
                <a:latin typeface="Georgia" panose="02040502050405020303" pitchFamily="18" charset="0"/>
                <a:ea typeface="Times New Roman" panose="02020603050405020304" pitchFamily="18" charset="0"/>
                <a:cs typeface="Times New Roman" panose="02020603050405020304" pitchFamily="18" charset="0"/>
              </a:rPr>
            </a:br>
            <a:r>
              <a:rPr lang="es-CL" sz="4000" dirty="0">
                <a:effectLst/>
                <a:latin typeface="Georgia" panose="02040502050405020303" pitchFamily="18" charset="0"/>
                <a:ea typeface="Times New Roman" panose="02020603050405020304" pitchFamily="18" charset="0"/>
                <a:cs typeface="Times New Roman" panose="02020603050405020304" pitchFamily="18" charset="0"/>
              </a:rPr>
              <a:t>¿Tus emociones te abruman?</a:t>
            </a:r>
            <a:br>
              <a:rPr lang="es-CL" sz="1800" dirty="0">
                <a:effectLst/>
                <a:latin typeface="Calibri" panose="020F0502020204030204" pitchFamily="34" charset="0"/>
                <a:ea typeface="Calibri" panose="020F0502020204030204" pitchFamily="34" charset="0"/>
                <a:cs typeface="Times New Roman" panose="02020603050405020304" pitchFamily="18" charset="0"/>
              </a:rPr>
            </a:br>
            <a:endParaRPr lang="es-ES" dirty="0"/>
          </a:p>
        </p:txBody>
      </p:sp>
      <p:pic>
        <p:nvPicPr>
          <p:cNvPr id="2050" name="Picture 2" descr="De la preocupación a la ansiedad – Salud y Medicina">
            <a:extLst>
              <a:ext uri="{FF2B5EF4-FFF2-40B4-BE49-F238E27FC236}">
                <a16:creationId xmlns:a16="http://schemas.microsoft.com/office/drawing/2014/main" id="{9BBAE91D-9697-4234-A1B6-DB73EBF4BE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7739" flipH="1">
            <a:off x="7132792" y="291626"/>
            <a:ext cx="3098318" cy="20526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somnio: cómo detectarlo y ponerle solución | Blog de Salud y Descanso  Pikolin">
            <a:extLst>
              <a:ext uri="{FF2B5EF4-FFF2-40B4-BE49-F238E27FC236}">
                <a16:creationId xmlns:a16="http://schemas.microsoft.com/office/drawing/2014/main" id="{4F136AD2-B6B4-42BF-BCCB-F2435B2D7B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8420" y="2802740"/>
            <a:ext cx="3738136" cy="175590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Qué hacer cuando te abruman las emociones negativas? - Clínicas Avanza">
            <a:extLst>
              <a:ext uri="{FF2B5EF4-FFF2-40B4-BE49-F238E27FC236}">
                <a16:creationId xmlns:a16="http://schemas.microsoft.com/office/drawing/2014/main" id="{5FB2C398-5574-43A3-BA52-2990A4FF31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3683" y="5074095"/>
            <a:ext cx="2776537" cy="1881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3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2975" y="600075"/>
            <a:ext cx="10325101" cy="5853111"/>
          </a:xfrm>
        </p:spPr>
        <p:txBody>
          <a:bodyPr rtlCol="0">
            <a:normAutofit fontScale="90000"/>
          </a:bodyPr>
          <a:lstStyle/>
          <a:p>
            <a:br>
              <a:rPr lang="es-CL" sz="4000" dirty="0">
                <a:latin typeface="Georgia" panose="02040502050405020303" pitchFamily="18" charset="0"/>
                <a:ea typeface="Times New Roman" panose="02020603050405020304" pitchFamily="18" charset="0"/>
                <a:cs typeface="Times New Roman" panose="02020603050405020304" pitchFamily="18" charset="0"/>
              </a:rPr>
            </a:br>
            <a:r>
              <a:rPr lang="es-CL" sz="4000" dirty="0">
                <a:latin typeface="Georgia" panose="02040502050405020303" pitchFamily="18" charset="0"/>
                <a:ea typeface="Times New Roman" panose="02020603050405020304" pitchFamily="18" charset="0"/>
                <a:cs typeface="Times New Roman" panose="02020603050405020304" pitchFamily="18" charset="0"/>
              </a:rPr>
              <a:t>       </a:t>
            </a:r>
            <a:r>
              <a:rPr lang="es-CL" sz="5300" dirty="0">
                <a:latin typeface="Georgia" panose="02040502050405020303" pitchFamily="18" charset="0"/>
                <a:ea typeface="Times New Roman" panose="02020603050405020304" pitchFamily="18" charset="0"/>
                <a:cs typeface="Times New Roman" panose="02020603050405020304" pitchFamily="18" charset="0"/>
              </a:rPr>
              <a:t>Algunos comentaban que :</a:t>
            </a:r>
            <a:br>
              <a:rPr lang="es-CL" sz="5300" dirty="0">
                <a:latin typeface="Georgia" panose="02040502050405020303" pitchFamily="18" charset="0"/>
                <a:ea typeface="Times New Roman" panose="02020603050405020304" pitchFamily="18" charset="0"/>
                <a:cs typeface="Times New Roman" panose="02020603050405020304" pitchFamily="18" charset="0"/>
              </a:rPr>
            </a:br>
            <a:br>
              <a:rPr lang="es-CL" sz="5300" dirty="0">
                <a:latin typeface="Georgia" panose="02040502050405020303" pitchFamily="18" charset="0"/>
                <a:ea typeface="Times New Roman" panose="02020603050405020304" pitchFamily="18" charset="0"/>
                <a:cs typeface="Times New Roman" panose="02020603050405020304" pitchFamily="18" charset="0"/>
              </a:rPr>
            </a:br>
            <a:r>
              <a:rPr lang="es-CL" sz="4000" dirty="0">
                <a:latin typeface="Georgia" panose="02040502050405020303" pitchFamily="18" charset="0"/>
                <a:ea typeface="Times New Roman" panose="02020603050405020304" pitchFamily="18" charset="0"/>
                <a:cs typeface="Times New Roman" panose="02020603050405020304" pitchFamily="18" charset="0"/>
              </a:rPr>
              <a:t>Comer  era su mayor actividad….</a:t>
            </a:r>
            <a:br>
              <a:rPr lang="es-CL" sz="4000" dirty="0">
                <a:latin typeface="Georgia" panose="02040502050405020303" pitchFamily="18" charset="0"/>
                <a:ea typeface="Times New Roman" panose="02020603050405020304" pitchFamily="18" charset="0"/>
                <a:cs typeface="Times New Roman" panose="02020603050405020304" pitchFamily="18" charset="0"/>
              </a:rPr>
            </a:br>
            <a:br>
              <a:rPr lang="es-CL" sz="4000" dirty="0">
                <a:latin typeface="Georgia" panose="02040502050405020303" pitchFamily="18" charset="0"/>
                <a:ea typeface="Times New Roman" panose="02020603050405020304" pitchFamily="18" charset="0"/>
                <a:cs typeface="Times New Roman" panose="02020603050405020304" pitchFamily="18" charset="0"/>
              </a:rPr>
            </a:br>
            <a:br>
              <a:rPr lang="es-CL" sz="4000" dirty="0">
                <a:effectLst/>
                <a:latin typeface="Georgia" panose="02040502050405020303" pitchFamily="18" charset="0"/>
                <a:ea typeface="Times New Roman" panose="02020603050405020304" pitchFamily="18" charset="0"/>
                <a:cs typeface="Times New Roman" panose="02020603050405020304" pitchFamily="18" charset="0"/>
              </a:rPr>
            </a:br>
            <a:r>
              <a:rPr lang="es-CL" sz="4000" dirty="0">
                <a:effectLst/>
                <a:latin typeface="Georgia" panose="02040502050405020303" pitchFamily="18" charset="0"/>
                <a:ea typeface="Times New Roman" panose="02020603050405020304" pitchFamily="18" charset="0"/>
                <a:cs typeface="Times New Roman" panose="02020603050405020304" pitchFamily="18" charset="0"/>
              </a:rPr>
              <a:t>C</a:t>
            </a:r>
            <a:r>
              <a:rPr lang="es-CL" sz="4000" dirty="0">
                <a:latin typeface="Georgia" panose="02040502050405020303" pitchFamily="18" charset="0"/>
                <a:ea typeface="Times New Roman" panose="02020603050405020304" pitchFamily="18" charset="0"/>
                <a:cs typeface="Times New Roman" panose="02020603050405020304" pitchFamily="18" charset="0"/>
              </a:rPr>
              <a:t>ancelar reuniones, encuentros…</a:t>
            </a:r>
            <a:br>
              <a:rPr lang="es-CL" sz="4000" dirty="0">
                <a:effectLst/>
                <a:latin typeface="Georgia" panose="02040502050405020303" pitchFamily="18" charset="0"/>
                <a:ea typeface="Times New Roman" panose="02020603050405020304" pitchFamily="18" charset="0"/>
                <a:cs typeface="Times New Roman" panose="02020603050405020304" pitchFamily="18" charset="0"/>
              </a:rPr>
            </a:br>
            <a:br>
              <a:rPr lang="es-CL" sz="4000" dirty="0">
                <a:effectLst/>
                <a:latin typeface="Georgia" panose="02040502050405020303" pitchFamily="18" charset="0"/>
                <a:ea typeface="Times New Roman" panose="02020603050405020304" pitchFamily="18" charset="0"/>
                <a:cs typeface="Times New Roman" panose="02020603050405020304" pitchFamily="18" charset="0"/>
              </a:rPr>
            </a:br>
            <a:br>
              <a:rPr lang="es-CL" sz="4000" dirty="0">
                <a:effectLst/>
                <a:latin typeface="Georgia" panose="02040502050405020303" pitchFamily="18" charset="0"/>
                <a:ea typeface="Times New Roman" panose="02020603050405020304" pitchFamily="18" charset="0"/>
                <a:cs typeface="Times New Roman" panose="02020603050405020304" pitchFamily="18" charset="0"/>
              </a:rPr>
            </a:br>
            <a:r>
              <a:rPr lang="es-CL" sz="4000" dirty="0">
                <a:effectLst/>
                <a:latin typeface="Georgia" panose="02040502050405020303" pitchFamily="18" charset="0"/>
                <a:ea typeface="Times New Roman" panose="02020603050405020304" pitchFamily="18" charset="0"/>
                <a:cs typeface="Times New Roman" panose="02020603050405020304" pitchFamily="18" charset="0"/>
              </a:rPr>
              <a:t>No podemos o cuesta salir de la cama…</a:t>
            </a:r>
            <a:br>
              <a:rPr lang="es-CL" sz="4000" dirty="0">
                <a:effectLst/>
                <a:latin typeface="Georgia" panose="02040502050405020303" pitchFamily="18" charset="0"/>
                <a:ea typeface="Times New Roman" panose="02020603050405020304" pitchFamily="18" charset="0"/>
                <a:cs typeface="Times New Roman" panose="02020603050405020304" pitchFamily="18" charset="0"/>
              </a:rPr>
            </a:br>
            <a:br>
              <a:rPr lang="es-CL" sz="4000" dirty="0">
                <a:effectLst/>
                <a:latin typeface="Georgia" panose="02040502050405020303" pitchFamily="18" charset="0"/>
                <a:ea typeface="Times New Roman" panose="02020603050405020304" pitchFamily="18" charset="0"/>
                <a:cs typeface="Times New Roman" panose="02020603050405020304" pitchFamily="18" charset="0"/>
              </a:rPr>
            </a:br>
            <a:r>
              <a:rPr lang="es-CL" sz="4000" dirty="0">
                <a:effectLst/>
                <a:latin typeface="Georgia" panose="02040502050405020303" pitchFamily="18" charset="0"/>
                <a:ea typeface="Times New Roman" panose="02020603050405020304" pitchFamily="18" charset="0"/>
                <a:cs typeface="Times New Roman" panose="02020603050405020304" pitchFamily="18" charset="0"/>
              </a:rPr>
              <a:t>          </a:t>
            </a:r>
            <a:r>
              <a:rPr lang="es-CL" sz="4000" b="1" dirty="0">
                <a:solidFill>
                  <a:schemeClr val="accent2">
                    <a:lumMod val="50000"/>
                  </a:schemeClr>
                </a:solidFill>
                <a:effectLst/>
                <a:latin typeface="Georgia" panose="02040502050405020303" pitchFamily="18" charset="0"/>
                <a:ea typeface="Times New Roman" panose="02020603050405020304" pitchFamily="18" charset="0"/>
                <a:cs typeface="Times New Roman" panose="02020603050405020304" pitchFamily="18" charset="0"/>
              </a:rPr>
              <a:t>¿Qué me pasa a Mí ?</a:t>
            </a:r>
            <a:br>
              <a:rPr lang="es-CL" sz="18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endParaRPr lang="es-ES" b="1" dirty="0">
              <a:solidFill>
                <a:schemeClr val="accent2">
                  <a:lumMod val="50000"/>
                </a:schemeClr>
              </a:solidFill>
            </a:endParaRPr>
          </a:p>
        </p:txBody>
      </p:sp>
      <p:pic>
        <p:nvPicPr>
          <p:cNvPr id="4100" name="Picture 4" descr="Te comes tus emociones? - Salud Integral">
            <a:extLst>
              <a:ext uri="{FF2B5EF4-FFF2-40B4-BE49-F238E27FC236}">
                <a16:creationId xmlns:a16="http://schemas.microsoft.com/office/drawing/2014/main" id="{0F42999B-0E1C-4370-B9AF-B67C220B8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4792" y="945665"/>
            <a:ext cx="2943225" cy="15525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a Fibromialgia no es el final de la Vida: La Cama: amiga o enemiga?">
            <a:extLst>
              <a:ext uri="{FF2B5EF4-FFF2-40B4-BE49-F238E27FC236}">
                <a16:creationId xmlns:a16="http://schemas.microsoft.com/office/drawing/2014/main" id="{4EF4A619-8769-4C83-AE48-81B94E014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9689" y="4605336"/>
            <a:ext cx="294825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Quién lo va a pasar peor en el confinamiento por el coronavirus? (¿Y qué  técnicas puede usar para superarlo?) | Mujerhoy.com">
            <a:extLst>
              <a:ext uri="{FF2B5EF4-FFF2-40B4-BE49-F238E27FC236}">
                <a16:creationId xmlns:a16="http://schemas.microsoft.com/office/drawing/2014/main" id="{36EFFD96-FAEF-4BEB-8FD9-C805E475FF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2050" y="2627863"/>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01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484909" y="905968"/>
            <a:ext cx="10778836" cy="4577506"/>
            <a:chOff x="-2890982" y="-238125"/>
            <a:chExt cx="21557671" cy="9155018"/>
          </a:xfrm>
        </p:grpSpPr>
        <p:sp>
          <p:nvSpPr>
            <p:cNvPr id="11" name="TextBox 11"/>
            <p:cNvSpPr txBox="1"/>
            <p:nvPr/>
          </p:nvSpPr>
          <p:spPr>
            <a:xfrm>
              <a:off x="0" y="-238125"/>
              <a:ext cx="16496247" cy="1684693"/>
            </a:xfrm>
            <a:prstGeom prst="rect">
              <a:avLst/>
            </a:prstGeom>
          </p:spPr>
          <p:txBody>
            <a:bodyPr lIns="0" tIns="0" rIns="0" bIns="0" rtlCol="0" anchor="t">
              <a:spAutoFit/>
            </a:bodyPr>
            <a:lstStyle/>
            <a:p>
              <a:pPr algn="ctr">
                <a:lnSpc>
                  <a:spcPts val="7384"/>
                </a:lnSpc>
                <a:spcBef>
                  <a:spcPct val="0"/>
                </a:spcBef>
              </a:pPr>
              <a:r>
                <a:rPr lang="en-US" sz="4400" dirty="0">
                  <a:solidFill>
                    <a:srgbClr val="2F665C"/>
                  </a:solidFill>
                  <a:latin typeface="Georgia" panose="02040502050405020303" pitchFamily="18" charset="0"/>
                </a:rPr>
                <a:t>¿Con </a:t>
              </a:r>
              <a:r>
                <a:rPr lang="en-US" sz="4400" dirty="0" err="1">
                  <a:solidFill>
                    <a:srgbClr val="2F665C"/>
                  </a:solidFill>
                  <a:latin typeface="Georgia" panose="02040502050405020303" pitchFamily="18" charset="0"/>
                </a:rPr>
                <a:t>qué</a:t>
              </a:r>
              <a:r>
                <a:rPr lang="en-US" sz="4400" dirty="0">
                  <a:solidFill>
                    <a:srgbClr val="2F665C"/>
                  </a:solidFill>
                  <a:latin typeface="Georgia" panose="02040502050405020303" pitchFamily="18" charset="0"/>
                </a:rPr>
                <a:t> </a:t>
              </a:r>
              <a:r>
                <a:rPr lang="en-US" sz="4400" dirty="0" err="1">
                  <a:solidFill>
                    <a:srgbClr val="2F665C"/>
                  </a:solidFill>
                  <a:latin typeface="Georgia" panose="02040502050405020303" pitchFamily="18" charset="0"/>
                </a:rPr>
                <a:t>estado</a:t>
              </a:r>
              <a:r>
                <a:rPr lang="en-US" sz="4400" dirty="0">
                  <a:solidFill>
                    <a:srgbClr val="2F665C"/>
                  </a:solidFill>
                  <a:latin typeface="Georgia" panose="02040502050405020303" pitchFamily="18" charset="0"/>
                </a:rPr>
                <a:t> de </a:t>
              </a:r>
              <a:r>
                <a:rPr lang="en-US" sz="4400" dirty="0" err="1">
                  <a:solidFill>
                    <a:srgbClr val="2F665C"/>
                  </a:solidFill>
                  <a:latin typeface="Georgia" panose="02040502050405020303" pitchFamily="18" charset="0"/>
                </a:rPr>
                <a:t>ánimo</a:t>
              </a:r>
              <a:r>
                <a:rPr lang="en-US" sz="4400" dirty="0">
                  <a:solidFill>
                    <a:srgbClr val="2F665C"/>
                  </a:solidFill>
                  <a:latin typeface="Georgia" panose="02040502050405020303" pitchFamily="18" charset="0"/>
                </a:rPr>
                <a:t> </a:t>
              </a:r>
              <a:r>
                <a:rPr lang="en-US" sz="4400" dirty="0" err="1">
                  <a:solidFill>
                    <a:srgbClr val="2F665C"/>
                  </a:solidFill>
                  <a:latin typeface="Georgia" panose="02040502050405020303" pitchFamily="18" charset="0"/>
                </a:rPr>
                <a:t>estoy</a:t>
              </a:r>
              <a:r>
                <a:rPr lang="en-US" sz="4400" dirty="0">
                  <a:solidFill>
                    <a:srgbClr val="2F665C"/>
                  </a:solidFill>
                  <a:latin typeface="Georgia" panose="02040502050405020303" pitchFamily="18" charset="0"/>
                </a:rPr>
                <a:t>? </a:t>
              </a:r>
            </a:p>
          </p:txBody>
        </p:sp>
        <p:sp>
          <p:nvSpPr>
            <p:cNvPr id="12" name="TextBox 12"/>
            <p:cNvSpPr txBox="1"/>
            <p:nvPr/>
          </p:nvSpPr>
          <p:spPr>
            <a:xfrm>
              <a:off x="-2890982" y="2877543"/>
              <a:ext cx="21557671" cy="6039350"/>
            </a:xfrm>
            <a:prstGeom prst="rect">
              <a:avLst/>
            </a:prstGeom>
          </p:spPr>
          <p:txBody>
            <a:bodyPr wrap="square" lIns="0" tIns="0" rIns="0" bIns="0" rtlCol="0" anchor="t">
              <a:spAutoFit/>
            </a:bodyPr>
            <a:lstStyle/>
            <a:p>
              <a:pPr algn="ctr">
                <a:lnSpc>
                  <a:spcPts val="3393"/>
                </a:lnSpc>
              </a:pPr>
              <a:endParaRPr lang="en-US" sz="2262" spc="22" dirty="0">
                <a:solidFill>
                  <a:srgbClr val="2F665C"/>
                </a:solidFill>
                <a:latin typeface="Glacial Indifference"/>
              </a:endParaRPr>
            </a:p>
            <a:p>
              <a:pPr marL="442913">
                <a:lnSpc>
                  <a:spcPts val="3393"/>
                </a:lnSpc>
              </a:pPr>
              <a:r>
                <a:rPr lang="en-US" sz="2262" spc="22" dirty="0">
                  <a:solidFill>
                    <a:srgbClr val="2F665C"/>
                  </a:solidFill>
                  <a:latin typeface="Glacial Indifference"/>
                </a:rPr>
                <a:t>*</a:t>
              </a:r>
              <a:r>
                <a:rPr lang="en-US" sz="2262" spc="22" dirty="0" err="1">
                  <a:solidFill>
                    <a:srgbClr val="2F665C"/>
                  </a:solidFill>
                  <a:latin typeface="Glacial Indifference"/>
                </a:rPr>
                <a:t>Uds</a:t>
              </a:r>
              <a:r>
                <a:rPr lang="en-US" sz="2262" spc="22" dirty="0">
                  <a:solidFill>
                    <a:srgbClr val="2F665C"/>
                  </a:solidFill>
                  <a:latin typeface="Glacial Indifference"/>
                </a:rPr>
                <a:t>. </a:t>
              </a:r>
              <a:r>
                <a:rPr lang="en-US" sz="2262" spc="22" dirty="0" err="1">
                  <a:solidFill>
                    <a:srgbClr val="2F665C"/>
                  </a:solidFill>
                  <a:latin typeface="Glacial Indifference"/>
                </a:rPr>
                <a:t>veran</a:t>
              </a:r>
              <a:r>
                <a:rPr lang="en-US" sz="2262" spc="22" dirty="0">
                  <a:solidFill>
                    <a:srgbClr val="2F665C"/>
                  </a:solidFill>
                  <a:latin typeface="Glacial Indifference"/>
                </a:rPr>
                <a:t> 4 imagines </a:t>
              </a:r>
              <a:r>
                <a:rPr lang="en-US" sz="2262" spc="22" dirty="0" err="1">
                  <a:solidFill>
                    <a:srgbClr val="2F665C"/>
                  </a:solidFill>
                  <a:latin typeface="Glacial Indifference"/>
                </a:rPr>
                <a:t>cuyas</a:t>
              </a:r>
              <a:r>
                <a:rPr lang="en-US" sz="2262" spc="22" dirty="0">
                  <a:solidFill>
                    <a:srgbClr val="2F665C"/>
                  </a:solidFill>
                  <a:latin typeface="Glacial Indifference"/>
                </a:rPr>
                <a:t> personas se </a:t>
              </a:r>
              <a:r>
                <a:rPr lang="es-MX" sz="2262" spc="22" dirty="0">
                  <a:solidFill>
                    <a:srgbClr val="2F665C"/>
                  </a:solidFill>
                  <a:latin typeface="Glacial Indifference"/>
                </a:rPr>
                <a:t>encuentran</a:t>
              </a:r>
              <a:r>
                <a:rPr lang="en-US" sz="2262" spc="22" dirty="0">
                  <a:solidFill>
                    <a:srgbClr val="2F665C"/>
                  </a:solidFill>
                  <a:latin typeface="Glacial Indifference"/>
                </a:rPr>
                <a:t> en </a:t>
              </a:r>
              <a:r>
                <a:rPr lang="en-US" sz="2262" spc="22" dirty="0" err="1">
                  <a:solidFill>
                    <a:srgbClr val="2F665C"/>
                  </a:solidFill>
                  <a:latin typeface="Glacial Indifference"/>
                </a:rPr>
                <a:t>distintos</a:t>
              </a:r>
              <a:r>
                <a:rPr lang="en-US" sz="2262" spc="22" dirty="0">
                  <a:solidFill>
                    <a:srgbClr val="2F665C"/>
                  </a:solidFill>
                  <a:latin typeface="Glacial Indifference"/>
                </a:rPr>
                <a:t> </a:t>
              </a:r>
              <a:r>
                <a:rPr lang="en-US" sz="2262" spc="22" dirty="0" err="1">
                  <a:solidFill>
                    <a:srgbClr val="2F665C"/>
                  </a:solidFill>
                  <a:latin typeface="Glacial Indifference"/>
                </a:rPr>
                <a:t>estados</a:t>
              </a:r>
              <a:r>
                <a:rPr lang="en-US" sz="2262" spc="22" dirty="0">
                  <a:solidFill>
                    <a:srgbClr val="2F665C"/>
                  </a:solidFill>
                  <a:latin typeface="Glacial Indifference"/>
                </a:rPr>
                <a:t> de </a:t>
              </a:r>
              <a:r>
                <a:rPr lang="en-US" sz="2262" spc="22" dirty="0" err="1">
                  <a:solidFill>
                    <a:srgbClr val="2F665C"/>
                  </a:solidFill>
                  <a:latin typeface="Glacial Indifference"/>
                </a:rPr>
                <a:t>ánimo</a:t>
              </a:r>
              <a:r>
                <a:rPr lang="en-US" sz="2262" spc="22" dirty="0">
                  <a:solidFill>
                    <a:srgbClr val="2F665C"/>
                  </a:solidFill>
                  <a:latin typeface="Glacial Indifference"/>
                </a:rPr>
                <a:t>…</a:t>
              </a:r>
            </a:p>
            <a:p>
              <a:pPr marL="442913">
                <a:lnSpc>
                  <a:spcPts val="3393"/>
                </a:lnSpc>
              </a:pPr>
              <a:r>
                <a:rPr lang="en-US" sz="2262" spc="22" dirty="0">
                  <a:solidFill>
                    <a:srgbClr val="2F665C"/>
                  </a:solidFill>
                  <a:latin typeface="Glacial Indifference"/>
                </a:rPr>
                <a:t> </a:t>
              </a:r>
            </a:p>
            <a:p>
              <a:pPr marL="442913">
                <a:lnSpc>
                  <a:spcPts val="3393"/>
                </a:lnSpc>
              </a:pPr>
              <a:r>
                <a:rPr lang="en-US" sz="2262" spc="22" dirty="0">
                  <a:solidFill>
                    <a:srgbClr val="2F665C"/>
                  </a:solidFill>
                  <a:latin typeface="Glacial Indifference"/>
                </a:rPr>
                <a:t>1.- </a:t>
              </a:r>
              <a:r>
                <a:rPr lang="en-US" sz="2262" spc="22" dirty="0" err="1">
                  <a:solidFill>
                    <a:srgbClr val="2F665C"/>
                  </a:solidFill>
                  <a:latin typeface="Glacial Indifference"/>
                </a:rPr>
                <a:t>Elijan</a:t>
              </a:r>
              <a:r>
                <a:rPr lang="en-US" sz="2262" spc="22" dirty="0">
                  <a:solidFill>
                    <a:srgbClr val="2F665C"/>
                  </a:solidFill>
                  <a:latin typeface="Glacial Indifference"/>
                </a:rPr>
                <a:t> </a:t>
              </a:r>
              <a:r>
                <a:rPr lang="en-US" sz="2262" spc="22" dirty="0" err="1">
                  <a:solidFill>
                    <a:srgbClr val="2F665C"/>
                  </a:solidFill>
                  <a:latin typeface="Glacial Indifference"/>
                </a:rPr>
                <a:t>aquella</a:t>
              </a:r>
              <a:r>
                <a:rPr lang="en-US" sz="2262" spc="22" dirty="0">
                  <a:solidFill>
                    <a:srgbClr val="2F665C"/>
                  </a:solidFill>
                  <a:latin typeface="Glacial Indifference"/>
                </a:rPr>
                <a:t> que a </a:t>
              </a:r>
              <a:r>
                <a:rPr lang="en-US" sz="2262" spc="22" dirty="0" err="1">
                  <a:solidFill>
                    <a:srgbClr val="2F665C"/>
                  </a:solidFill>
                  <a:latin typeface="Glacial Indifference"/>
                </a:rPr>
                <a:t>su</a:t>
              </a:r>
              <a:r>
                <a:rPr lang="en-US" sz="2262" spc="22" dirty="0">
                  <a:solidFill>
                    <a:srgbClr val="2F665C"/>
                  </a:solidFill>
                  <a:latin typeface="Glacial Indifference"/>
                </a:rPr>
                <a:t> </a:t>
              </a:r>
              <a:r>
                <a:rPr lang="en-US" sz="2262" spc="22" dirty="0" err="1">
                  <a:solidFill>
                    <a:srgbClr val="2F665C"/>
                  </a:solidFill>
                  <a:latin typeface="Glacial Indifference"/>
                </a:rPr>
                <a:t>juicio</a:t>
              </a:r>
              <a:r>
                <a:rPr lang="en-US" sz="2262" spc="22" dirty="0">
                  <a:solidFill>
                    <a:srgbClr val="2F665C"/>
                  </a:solidFill>
                  <a:latin typeface="Glacial Indifference"/>
                </a:rPr>
                <a:t> </a:t>
              </a:r>
              <a:r>
                <a:rPr lang="en-US" sz="2262" spc="22" dirty="0" err="1">
                  <a:solidFill>
                    <a:srgbClr val="2F665C"/>
                  </a:solidFill>
                  <a:latin typeface="Glacial Indifference"/>
                </a:rPr>
                <a:t>interpreta</a:t>
              </a:r>
              <a:r>
                <a:rPr lang="en-US" sz="2262" spc="22" dirty="0">
                  <a:solidFill>
                    <a:srgbClr val="2F665C"/>
                  </a:solidFill>
                  <a:latin typeface="Glacial Indifference"/>
                </a:rPr>
                <a:t> </a:t>
              </a:r>
              <a:r>
                <a:rPr lang="en-US" sz="2262" spc="22" dirty="0" err="1">
                  <a:solidFill>
                    <a:srgbClr val="2F665C"/>
                  </a:solidFill>
                  <a:latin typeface="Glacial Indifference"/>
                </a:rPr>
                <a:t>mejor</a:t>
              </a:r>
              <a:r>
                <a:rPr lang="en-US" sz="2262" spc="22" dirty="0">
                  <a:solidFill>
                    <a:srgbClr val="2F665C"/>
                  </a:solidFill>
                  <a:latin typeface="Glacial Indifference"/>
                </a:rPr>
                <a:t> </a:t>
              </a:r>
              <a:r>
                <a:rPr lang="en-US" sz="2262" spc="22" dirty="0" err="1">
                  <a:solidFill>
                    <a:srgbClr val="2F665C"/>
                  </a:solidFill>
                  <a:latin typeface="Glacial Indifference"/>
                </a:rPr>
                <a:t>su</a:t>
              </a:r>
              <a:r>
                <a:rPr lang="en-US" sz="2262" spc="22" dirty="0">
                  <a:solidFill>
                    <a:srgbClr val="2F665C"/>
                  </a:solidFill>
                  <a:latin typeface="Glacial Indifference"/>
                </a:rPr>
                <a:t> </a:t>
              </a:r>
              <a:r>
                <a:rPr lang="en-US" sz="2262" spc="22" dirty="0" err="1">
                  <a:solidFill>
                    <a:srgbClr val="2F665C"/>
                  </a:solidFill>
                  <a:latin typeface="Glacial Indifference"/>
                </a:rPr>
                <a:t>estado</a:t>
              </a:r>
              <a:r>
                <a:rPr lang="en-US" sz="2262" spc="22" dirty="0">
                  <a:solidFill>
                    <a:srgbClr val="2F665C"/>
                  </a:solidFill>
                  <a:latin typeface="Glacial Indifference"/>
                </a:rPr>
                <a:t> de </a:t>
              </a:r>
              <a:r>
                <a:rPr lang="en-US" sz="2262" spc="22" dirty="0" err="1">
                  <a:solidFill>
                    <a:srgbClr val="2F665C"/>
                  </a:solidFill>
                  <a:latin typeface="Glacial Indifference"/>
                </a:rPr>
                <a:t>ánimo</a:t>
              </a:r>
              <a:r>
                <a:rPr lang="en-US" sz="2262" spc="22" dirty="0">
                  <a:solidFill>
                    <a:srgbClr val="2F665C"/>
                  </a:solidFill>
                  <a:latin typeface="Glacial Indifference"/>
                </a:rPr>
                <a:t>.</a:t>
              </a:r>
            </a:p>
            <a:p>
              <a:pPr marL="442913">
                <a:lnSpc>
                  <a:spcPts val="3393"/>
                </a:lnSpc>
              </a:pPr>
              <a:r>
                <a:rPr lang="en-US" sz="2262" spc="22" dirty="0">
                  <a:solidFill>
                    <a:srgbClr val="2F665C"/>
                  </a:solidFill>
                  <a:latin typeface="Glacial Indifference"/>
                </a:rPr>
                <a:t>2.- </a:t>
              </a:r>
              <a:r>
                <a:rPr lang="es-CL" sz="2262" spc="22" dirty="0">
                  <a:solidFill>
                    <a:srgbClr val="2F665C"/>
                  </a:solidFill>
                  <a:latin typeface="Glacial Indifference"/>
                </a:rPr>
                <a:t>Luego desarrollaremos una actividad interactiva  donde tendrá que seleccionar una imagen y una  palabra para representar su estado de ánimo.</a:t>
              </a:r>
            </a:p>
            <a:p>
              <a:pPr algn="ctr">
                <a:lnSpc>
                  <a:spcPts val="3393"/>
                </a:lnSpc>
              </a:pPr>
              <a:endParaRPr lang="en-US" sz="2262" spc="22" dirty="0">
                <a:solidFill>
                  <a:srgbClr val="2F665C"/>
                </a:solidFill>
                <a:latin typeface="Glacial Indifference"/>
              </a:endParaRPr>
            </a:p>
          </p:txBody>
        </p:sp>
      </p:grpSp>
    </p:spTree>
    <p:extLst>
      <p:ext uri="{BB962C8B-B14F-4D97-AF65-F5344CB8AC3E}">
        <p14:creationId xmlns:p14="http://schemas.microsoft.com/office/powerpoint/2010/main" val="216343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336800" y="1092200"/>
            <a:ext cx="8274836" cy="4742813"/>
          </a:xfrm>
          <a:prstGeom prst="rect">
            <a:avLst/>
          </a:prstGeom>
        </p:spPr>
      </p:pic>
    </p:spTree>
    <p:extLst>
      <p:ext uri="{BB962C8B-B14F-4D97-AF65-F5344CB8AC3E}">
        <p14:creationId xmlns:p14="http://schemas.microsoft.com/office/powerpoint/2010/main" val="224973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336800" y="793349"/>
            <a:ext cx="8331200" cy="5471763"/>
          </a:xfrm>
          <a:prstGeom prst="rect">
            <a:avLst/>
          </a:prstGeom>
        </p:spPr>
      </p:pic>
    </p:spTree>
    <p:extLst>
      <p:ext uri="{BB962C8B-B14F-4D97-AF65-F5344CB8AC3E}">
        <p14:creationId xmlns:p14="http://schemas.microsoft.com/office/powerpoint/2010/main" val="894377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473200" y="1193800"/>
            <a:ext cx="8970626" cy="4799705"/>
          </a:xfrm>
          <a:prstGeom prst="rect">
            <a:avLst/>
          </a:prstGeom>
        </p:spPr>
      </p:pic>
    </p:spTree>
    <p:extLst>
      <p:ext uri="{BB962C8B-B14F-4D97-AF65-F5344CB8AC3E}">
        <p14:creationId xmlns:p14="http://schemas.microsoft.com/office/powerpoint/2010/main" val="123852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theme/theme1.xml><?xml version="1.0" encoding="utf-8"?>
<a:theme xmlns:a="http://schemas.openxmlformats.org/drawingml/2006/main" name="Ilustración de naturaleza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532663_TF03431377_TF03431377.potx" id="{173A8E5F-E093-4109-A5F4-14D2A0DC49D0}" vid="{EB6DDEBC-A3DA-4194-A0FB-2A77B1D3F949}"/>
    </a:ext>
  </a:extLst>
</a:theme>
</file>

<file path=ppt/theme/theme2.xml><?xml version="1.0" encoding="utf-8"?>
<a:theme xmlns:a="http://schemas.openxmlformats.org/drawingml/2006/main" name="Tema de Offic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Presentación de naturaleza, diseño ilustrado con un paisaje (pantalla panorámica)</Template>
  <TotalTime>748</TotalTime>
  <Words>1965</Words>
  <Application>Microsoft Office PowerPoint</Application>
  <PresentationFormat>Panorámica</PresentationFormat>
  <Paragraphs>193</Paragraphs>
  <Slides>37</Slides>
  <Notes>14</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37</vt:i4>
      </vt:variant>
    </vt:vector>
  </HeadingPairs>
  <TitlesOfParts>
    <vt:vector size="48" baseType="lpstr">
      <vt:lpstr>Arial</vt:lpstr>
      <vt:lpstr>Arial Nova Light</vt:lpstr>
      <vt:lpstr>Arimo</vt:lpstr>
      <vt:lpstr>Calibri</vt:lpstr>
      <vt:lpstr>Georgia</vt:lpstr>
      <vt:lpstr>Glacial Indifference</vt:lpstr>
      <vt:lpstr>Homemade Apple</vt:lpstr>
      <vt:lpstr>Lato</vt:lpstr>
      <vt:lpstr>Segoe Print</vt:lpstr>
      <vt:lpstr>Verdana</vt:lpstr>
      <vt:lpstr>Ilustración de naturaleza 16x9</vt:lpstr>
      <vt:lpstr>Curso de verano catequesis 2021</vt:lpstr>
      <vt:lpstr>Presentación de PowerPoint</vt:lpstr>
      <vt:lpstr>Presentación de PowerPoint</vt:lpstr>
      <vt:lpstr>¿No puedes concentrarte?     ¿No duermes bien?     ¿Tus emociones te abruman? </vt:lpstr>
      <vt:lpstr>        Algunos comentaban que :  Comer  era su mayor actividad….   Cancelar reuniones, encuentros…   No podemos o cuesta salir de la cama…            ¿Qué me pasa a Mí ?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Aunque es muy poco lo que se puede hacer para acelerar la resolución final del coronavirus, sí tenemos la facultad de cuidarnos a nosotros mismos.   Algunas recomendaciones sobre las cosas pequeñas y grandes que podemos hacer para tranquilizarnos.   para afrontar lo que venga y que podemos tratar de seguir para liberar la ansiedad y obtener perspectiva. </vt:lpstr>
      <vt:lpstr>Presentación de PowerPoint</vt:lpstr>
      <vt:lpstr>Presentación de PowerPoint</vt:lpstr>
      <vt:lpstr>Haz un Pausa </vt:lpstr>
      <vt:lpstr>Desconéctate  </vt:lpstr>
      <vt:lpstr>Presentación de PowerPoint</vt:lpstr>
      <vt:lpstr>Presentación de PowerPoint</vt:lpstr>
      <vt:lpstr>Concéntrate en los pies  </vt:lpstr>
      <vt:lpstr>Actívate durante tres minutos  </vt:lpstr>
      <vt:lpstr>Dedícate a algún proyecto casero</vt:lpstr>
      <vt:lpstr>Acepta el Presente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Curso de verano catequesis 2021</dc:title>
  <dc:creator>Juan Manuel Cerna</dc:creator>
  <cp:lastModifiedBy>Juan Manuel Cerna</cp:lastModifiedBy>
  <cp:revision>24</cp:revision>
  <cp:lastPrinted>2021-01-04T18:01:59Z</cp:lastPrinted>
  <dcterms:created xsi:type="dcterms:W3CDTF">2021-01-04T13:05:33Z</dcterms:created>
  <dcterms:modified xsi:type="dcterms:W3CDTF">2021-01-05T18:46:04Z</dcterms:modified>
</cp:coreProperties>
</file>